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4" r:id="rId3"/>
    <p:sldId id="272" r:id="rId4"/>
    <p:sldId id="256" r:id="rId5"/>
    <p:sldId id="257" r:id="rId6"/>
    <p:sldId id="270" r:id="rId7"/>
    <p:sldId id="271" r:id="rId8"/>
    <p:sldId id="260" r:id="rId9"/>
    <p:sldId id="273" r:id="rId10"/>
    <p:sldId id="274" r:id="rId11"/>
    <p:sldId id="275" r:id="rId12"/>
    <p:sldId id="276" r:id="rId13"/>
    <p:sldId id="261" r:id="rId14"/>
    <p:sldId id="263" r:id="rId15"/>
    <p:sldId id="267" r:id="rId16"/>
    <p:sldId id="266" r:id="rId17"/>
    <p:sldId id="268" r:id="rId18"/>
    <p:sldId id="269" r:id="rId19"/>
    <p:sldId id="294" r:id="rId20"/>
    <p:sldId id="277" r:id="rId21"/>
    <p:sldId id="278" r:id="rId22"/>
    <p:sldId id="282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3" autoAdjust="0"/>
    <p:restoredTop sz="94660"/>
  </p:normalViewPr>
  <p:slideViewPr>
    <p:cSldViewPr>
      <p:cViewPr>
        <p:scale>
          <a:sx n="100" d="100"/>
          <a:sy n="100" d="100"/>
        </p:scale>
        <p:origin x="-1080" y="204"/>
      </p:cViewPr>
      <p:guideLst>
        <p:guide orient="horz" pos="21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05B9-8200-4912-8D48-20290CF62B1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BB945-8E4E-49B7-A63F-422C1D495D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27616F3-5F52-4B74-9C37-7143A20DA72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12A04-65B2-44E5-A185-CA910CA57835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wix.com/" TargetMode="Externa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How to create a blog using </a:t>
            </a:r>
            <a:r>
              <a:rPr lang="en-US" dirty="0" err="1" smtClean="0">
                <a:solidFill>
                  <a:srgbClr val="0066CC"/>
                </a:solidFill>
              </a:rPr>
              <a:t>wix</a:t>
            </a:r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9219" name="Picture 3" descr="C:\Users\ict\Downloads\Wix-Logo-Small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71600" y="1371600"/>
            <a:ext cx="6591300" cy="263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50913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04799" y="152400"/>
            <a:ext cx="8884857" cy="4419600"/>
          </a:xfrm>
        </p:spPr>
      </p:pic>
      <p:sp>
        <p:nvSpPr>
          <p:cNvPr id="5" name="TextBox 4"/>
          <p:cNvSpPr txBox="1"/>
          <p:nvPr/>
        </p:nvSpPr>
        <p:spPr>
          <a:xfrm>
            <a:off x="1524000" y="4800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CC"/>
                </a:solidFill>
              </a:rPr>
              <a:t>CLICK ON </a:t>
            </a:r>
            <a:r>
              <a:rPr lang="en-US" sz="2400" b="1" dirty="0" smtClean="0">
                <a:solidFill>
                  <a:srgbClr val="00B050"/>
                </a:solidFill>
              </a:rPr>
              <a:t>TEMPLATE</a:t>
            </a:r>
            <a:r>
              <a:rPr lang="en-US" sz="2400" b="1" dirty="0" smtClean="0">
                <a:solidFill>
                  <a:srgbClr val="0066CC"/>
                </a:solidFill>
              </a:rPr>
              <a:t> TO SELECT TEMPLATE FOR YOUR BLOG </a:t>
            </a:r>
            <a:r>
              <a:rPr lang="en-US" sz="2400" b="1" dirty="0" smtClean="0">
                <a:solidFill>
                  <a:srgbClr val="0066CC"/>
                </a:solidFill>
              </a:rPr>
              <a:t>SITE.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ict\Pictures\IDCARD\pick the blog to ed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0"/>
            <a:ext cx="8763000" cy="45101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1524000"/>
            <a:ext cx="2743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800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CC"/>
                </a:solidFill>
              </a:rPr>
              <a:t>HERE YOU SELECT YOUR PREFERED TEMPLATE TYPE YOU LOVE.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ict\Pictures\IDCARD\navigatio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0"/>
            <a:ext cx="8839200" cy="4144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THIS IS THE PAGE WHERE YOU GET TO EDIT YOUR WIX SITE PAGE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527048"/>
            <a:ext cx="7205472" cy="2206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ict\Pictures\IDCARD\site men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399"/>
            <a:ext cx="8839200" cy="5334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85800"/>
            <a:ext cx="457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THIS IS THE MENUS AND PAGES OPTION. USE TO SELECT THE DIFFERENT PAGES AND MENUS ON ALL THE WEBPAGES IN YOUR WIX SITE.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7891272" cy="2968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ict\Pictures\IDCARD\background navigatio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1"/>
            <a:ext cx="88392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THE </a:t>
            </a:r>
            <a:r>
              <a:rPr lang="en-US" b="1" dirty="0" smtClean="0">
                <a:solidFill>
                  <a:srgbClr val="0066CC"/>
                </a:solidFill>
              </a:rPr>
              <a:t>PAGE BACKGROUND </a:t>
            </a:r>
            <a:r>
              <a:rPr lang="en-US" b="1" dirty="0" smtClean="0">
                <a:solidFill>
                  <a:srgbClr val="0066CC"/>
                </a:solidFill>
              </a:rPr>
              <a:t>OPTION </a:t>
            </a:r>
            <a:r>
              <a:rPr lang="en-US" b="1" dirty="0" smtClean="0">
                <a:solidFill>
                  <a:srgbClr val="0066CC"/>
                </a:solidFill>
              </a:rPr>
              <a:t>CAN BE USED </a:t>
            </a:r>
            <a:r>
              <a:rPr lang="en-US" b="1" dirty="0" smtClean="0">
                <a:solidFill>
                  <a:srgbClr val="0066CC"/>
                </a:solidFill>
              </a:rPr>
              <a:t>TO CHANGE BACKGROUND IMAGES IN ALL THE WEBPAGES IN THE WIX SITE.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527048"/>
            <a:ext cx="4386072" cy="987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ict\Pictures\IDCARD\word edi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1"/>
            <a:ext cx="8839200" cy="5562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THIS OPTION ALLOWS YOU TO ADD ANY TOOL IN THE WEBSITES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7048"/>
            <a:ext cx="7434072" cy="2206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ict\Pictures\IDCARD\wit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0"/>
            <a:ext cx="8839200" cy="5627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THIS OPTION ALLOWS YOU TO MANAGE YOUR BLOG POSTS.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ict\Pictures\IDCARD\publis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52400"/>
            <a:ext cx="8816206" cy="4724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0" y="1524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8648700" y="1028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510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WHEN YOU ARE THROUGH WITH EDITING YOUR WIX SITE, YOU CAN THEN CHOOSE TO PUBLISH YOUR SITE.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3314" name="Picture 2" descr="C:\Users\ict\Pictures\IDCARD\wite.JPG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165" y="148590"/>
            <a:ext cx="8789035" cy="51130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0" y="2819400"/>
            <a:ext cx="1295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1175" y="3048000"/>
            <a:ext cx="530225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477520" y="5527675"/>
            <a:ext cx="7980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0070C0"/>
                </a:solidFill>
              </a:rPr>
              <a:t>NOW TO CREATE A POST YOU GO BACK TO YOUR BLOG TAB OPTION AND SELECT IT TO BE ABLE TO POST.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53524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381000" y="5029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YOU WILL THEN HAVE TO START BLOGGING, TO DO THAT, YOU GO BACK TO THE </a:t>
            </a:r>
            <a:r>
              <a:rPr lang="en-US" b="1" dirty="0" smtClean="0">
                <a:solidFill>
                  <a:srgbClr val="00B050"/>
                </a:solidFill>
              </a:rPr>
              <a:t>BLOG </a:t>
            </a:r>
            <a:r>
              <a:rPr lang="en-US" b="1" dirty="0" smtClean="0">
                <a:solidFill>
                  <a:srgbClr val="0066CC"/>
                </a:solidFill>
              </a:rPr>
              <a:t>OPTION AND CLICK ON </a:t>
            </a:r>
            <a:r>
              <a:rPr lang="en-US" b="1" dirty="0" smtClean="0">
                <a:solidFill>
                  <a:srgbClr val="00B050"/>
                </a:solidFill>
              </a:rPr>
              <a:t>MANAGE POSTS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66CC"/>
                </a:solidFill>
              </a:rPr>
              <a:t>TO OPEN THIS ABOVE WEBPAGE. WHERE YOU CAN CLICK ON </a:t>
            </a:r>
            <a:r>
              <a:rPr lang="en-US" b="1" dirty="0" smtClean="0">
                <a:solidFill>
                  <a:srgbClr val="00B050"/>
                </a:solidFill>
              </a:rPr>
              <a:t>CREATE NEW POST </a:t>
            </a:r>
            <a:r>
              <a:rPr lang="en-US" b="1" dirty="0" smtClean="0">
                <a:solidFill>
                  <a:srgbClr val="0066CC"/>
                </a:solidFill>
              </a:rPr>
              <a:t>TO POST ON YOUR WIX BLOG SITE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609600"/>
            <a:ext cx="990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972300" y="13335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 descr="UCScreenshot20190718141332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28600" y="304800"/>
            <a:ext cx="8720323" cy="4800600"/>
          </a:xfrm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YOU TYPE IN </a:t>
            </a:r>
            <a:r>
              <a:rPr lang="en-US" b="1" dirty="0" smtClean="0">
                <a:hlinkClick r:id="rId2"/>
              </a:rPr>
              <a:t>WWW.WIX.COM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TO GET TO THE WEBISTE HOME PAGE. WHERE YOU NOW CLICK ON </a:t>
            </a:r>
            <a:r>
              <a:rPr lang="en-US" sz="2000" b="1" dirty="0" smtClean="0">
                <a:solidFill>
                  <a:srgbClr val="00B050"/>
                </a:solidFill>
              </a:rPr>
              <a:t>SIGN IN </a:t>
            </a:r>
            <a:r>
              <a:rPr lang="en-US" sz="2000" b="1" dirty="0" smtClean="0">
                <a:solidFill>
                  <a:srgbClr val="00B0F0"/>
                </a:solidFill>
              </a:rPr>
              <a:t>TO OPEN A WIX ACCOUNT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0" y="304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0" y="457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54042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4800600"/>
          </a:xfrm>
        </p:spPr>
      </p:pic>
      <p:sp>
        <p:nvSpPr>
          <p:cNvPr id="5" name="Right Arrow 4"/>
          <p:cNvSpPr/>
          <p:nvPr/>
        </p:nvSpPr>
        <p:spPr>
          <a:xfrm>
            <a:off x="2895600" y="1600200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2971800" y="1828800"/>
            <a:ext cx="76200" cy="1447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8400" y="2514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314700" y="3619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467894" y="36195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19500" y="3619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771900" y="3619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924300" y="3619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077494" y="36195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324600" y="4114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67000" y="1371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2362200"/>
            <a:ext cx="12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3657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3 4 5 6 7 8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419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5105400"/>
            <a:ext cx="84582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u="sng" dirty="0" smtClean="0">
                <a:solidFill>
                  <a:srgbClr val="0066CC"/>
                </a:solidFill>
              </a:rPr>
              <a:t>1.</a:t>
            </a:r>
            <a:r>
              <a:rPr lang="en-US" sz="1400" b="1" dirty="0" smtClean="0">
                <a:solidFill>
                  <a:srgbClr val="0066CC"/>
                </a:solidFill>
              </a:rPr>
              <a:t>   A SPACE TO ADD THE TITLE OF YOUR POST</a:t>
            </a:r>
            <a:endParaRPr lang="en-US" sz="1400" b="1" dirty="0" smtClean="0">
              <a:solidFill>
                <a:srgbClr val="0066CC"/>
              </a:solidFill>
            </a:endParaRPr>
          </a:p>
          <a:p>
            <a:pPr marL="342900" indent="-342900"/>
            <a:r>
              <a:rPr lang="en-US" sz="1400" b="1" u="sng" dirty="0" smtClean="0">
                <a:solidFill>
                  <a:srgbClr val="0066CC"/>
                </a:solidFill>
              </a:rPr>
              <a:t>2.</a:t>
            </a:r>
            <a:r>
              <a:rPr lang="en-US" sz="1400" b="1" dirty="0" smtClean="0">
                <a:solidFill>
                  <a:srgbClr val="0066CC"/>
                </a:solidFill>
              </a:rPr>
              <a:t>  THE BODY OF THE POST WHERE YOU CAN ADD TEXT, IMAGES AND OTHERS</a:t>
            </a:r>
            <a:endParaRPr lang="en-US" sz="1400" b="1" dirty="0" smtClean="0">
              <a:solidFill>
                <a:srgbClr val="0066CC"/>
              </a:solidFill>
            </a:endParaRPr>
          </a:p>
          <a:p>
            <a:pPr marL="342900" indent="-342900"/>
            <a:r>
              <a:rPr lang="en-US" sz="1400" b="1" u="sng" dirty="0" smtClean="0">
                <a:solidFill>
                  <a:srgbClr val="0066CC"/>
                </a:solidFill>
              </a:rPr>
              <a:t>3.</a:t>
            </a:r>
            <a:r>
              <a:rPr lang="en-US" sz="1400" b="1" dirty="0" smtClean="0">
                <a:solidFill>
                  <a:srgbClr val="0066CC"/>
                </a:solidFill>
              </a:rPr>
              <a:t>   ADD AN IMAGE  	</a:t>
            </a:r>
            <a:r>
              <a:rPr lang="en-US" sz="1400" b="1" u="sng" dirty="0" smtClean="0">
                <a:solidFill>
                  <a:srgbClr val="0066CC"/>
                </a:solidFill>
              </a:rPr>
              <a:t>4</a:t>
            </a:r>
            <a:r>
              <a:rPr lang="en-US" sz="1400" b="1" u="sng" dirty="0" smtClean="0">
                <a:solidFill>
                  <a:srgbClr val="0066CC"/>
                </a:solidFill>
              </a:rPr>
              <a:t>. </a:t>
            </a:r>
            <a:r>
              <a:rPr lang="en-US" sz="1400" b="1" dirty="0" smtClean="0">
                <a:solidFill>
                  <a:srgbClr val="0066CC"/>
                </a:solidFill>
              </a:rPr>
              <a:t>ADD FROM GALLERY  	</a:t>
            </a:r>
            <a:r>
              <a:rPr lang="en-US" sz="1400" b="1" dirty="0" smtClean="0">
                <a:solidFill>
                  <a:srgbClr val="0066CC"/>
                </a:solidFill>
              </a:rPr>
              <a:t>5</a:t>
            </a:r>
            <a:r>
              <a:rPr lang="en-US" sz="1400" b="1" dirty="0" smtClean="0">
                <a:solidFill>
                  <a:srgbClr val="0066CC"/>
                </a:solidFill>
              </a:rPr>
              <a:t>. ADD A VIDEO </a:t>
            </a:r>
            <a:endParaRPr lang="en-US" sz="1400" b="1" dirty="0" smtClean="0">
              <a:solidFill>
                <a:srgbClr val="0066CC"/>
              </a:solidFill>
            </a:endParaRPr>
          </a:p>
          <a:p>
            <a:pPr marL="342900" indent="-342900"/>
            <a:r>
              <a:rPr lang="en-US" sz="1400" b="1" u="sng" dirty="0" smtClean="0">
                <a:solidFill>
                  <a:srgbClr val="0066CC"/>
                </a:solidFill>
              </a:rPr>
              <a:t>6. </a:t>
            </a:r>
            <a:r>
              <a:rPr lang="en-US" sz="1400" b="1" dirty="0" smtClean="0">
                <a:solidFill>
                  <a:srgbClr val="0066CC"/>
                </a:solidFill>
              </a:rPr>
              <a:t>ADD A DIVIDER 		 </a:t>
            </a:r>
            <a:r>
              <a:rPr lang="en-US" sz="1400" b="1" u="sng" dirty="0" smtClean="0">
                <a:solidFill>
                  <a:srgbClr val="0066CC"/>
                </a:solidFill>
              </a:rPr>
              <a:t>7. </a:t>
            </a:r>
            <a:r>
              <a:rPr lang="en-US" sz="1400" b="1" dirty="0" smtClean="0">
                <a:solidFill>
                  <a:srgbClr val="0066CC"/>
                </a:solidFill>
              </a:rPr>
              <a:t>INSERT HTML CODE	  </a:t>
            </a:r>
            <a:r>
              <a:rPr lang="en-US" sz="1400" b="1" u="sng" dirty="0" smtClean="0">
                <a:solidFill>
                  <a:srgbClr val="0066CC"/>
                </a:solidFill>
              </a:rPr>
              <a:t>8.</a:t>
            </a:r>
            <a:r>
              <a:rPr lang="en-US" sz="1400" b="1" dirty="0" smtClean="0">
                <a:solidFill>
                  <a:srgbClr val="0066CC"/>
                </a:solidFill>
              </a:rPr>
              <a:t> ADD A GIF</a:t>
            </a:r>
            <a:endParaRPr lang="en-US" sz="1400" b="1" dirty="0" smtClean="0">
              <a:solidFill>
                <a:srgbClr val="0066CC"/>
              </a:solidFill>
            </a:endParaRPr>
          </a:p>
          <a:p>
            <a:pPr marL="342900" indent="-342900"/>
            <a:r>
              <a:rPr lang="en-US" sz="1400" b="1" u="sng" dirty="0" smtClean="0">
                <a:solidFill>
                  <a:srgbClr val="0066CC"/>
                </a:solidFill>
              </a:rPr>
              <a:t>9. </a:t>
            </a:r>
            <a:r>
              <a:rPr lang="en-US" sz="1400" b="1" dirty="0" smtClean="0">
                <a:solidFill>
                  <a:srgbClr val="0066CC"/>
                </a:solidFill>
              </a:rPr>
              <a:t> PUBLISH</a:t>
            </a:r>
            <a:endParaRPr lang="en-US" sz="1400" b="1" u="sng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61231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THE DASHBOARD, IT IS WHERE YOUACCESS MANY OF THE FEATURES OF THE WIXSITE. SITE ACTIONS HAVE MANY OPTIONS THAT CAN AID YOU </a:t>
            </a:r>
            <a:r>
              <a:rPr lang="en-US" b="1" smtClean="0">
                <a:solidFill>
                  <a:srgbClr val="0066CC"/>
                </a:solidFill>
              </a:rPr>
              <a:t>IN WIX.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219" name="Picture 3" descr="C:\Users\ict\Downloads\Wix-Logo-Small.png"/>
          <p:cNvPicPr>
            <a:picLocks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1810" y="495300"/>
            <a:ext cx="8114030" cy="3246120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2538095" y="4036060"/>
            <a:ext cx="40614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b="1">
                <a:solidFill>
                  <a:srgbClr val="0070C0"/>
                </a:solidFill>
              </a:rPr>
              <a:t>THE END</a:t>
            </a:r>
            <a:endParaRPr lang="en-US" sz="60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t\Pictures\IDCARD\log i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1" y="152400"/>
            <a:ext cx="8839199" cy="4953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YOU HAVE TO REGISTER OR SIGN UP</a:t>
            </a:r>
            <a:endParaRPr lang="en-US" dirty="0" smtClean="0">
              <a:solidFill>
                <a:srgbClr val="0066CC"/>
              </a:solidFill>
            </a:endParaRPr>
          </a:p>
          <a:p>
            <a:r>
              <a:rPr lang="en-US" dirty="0" smtClean="0">
                <a:solidFill>
                  <a:srgbClr val="0066CC"/>
                </a:solidFill>
              </a:rPr>
              <a:t>SO YOU CLICK ON THE </a:t>
            </a:r>
            <a:r>
              <a:rPr lang="en-US" dirty="0" smtClean="0">
                <a:solidFill>
                  <a:srgbClr val="00B050"/>
                </a:solidFill>
              </a:rPr>
              <a:t>SIGN UP </a:t>
            </a:r>
            <a:r>
              <a:rPr lang="en-US" dirty="0" smtClean="0">
                <a:solidFill>
                  <a:srgbClr val="0066CC"/>
                </a:solidFill>
              </a:rPr>
              <a:t>OPTION.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0" y="0"/>
            <a:ext cx="1143000" cy="5365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91200" y="1676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81600" y="1371600"/>
            <a:ext cx="533400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CScreenshot20190718141559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5029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257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</a:rPr>
              <a:t>INPUT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66CC"/>
                </a:solidFill>
              </a:rPr>
              <a:t>YOUR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66CC"/>
                </a:solidFill>
              </a:rPr>
              <a:t>DETAILS AND CLICK ON </a:t>
            </a:r>
            <a:r>
              <a:rPr lang="en-US" sz="2000" b="1" dirty="0" smtClean="0">
                <a:solidFill>
                  <a:srgbClr val="00B050"/>
                </a:solidFill>
              </a:rPr>
              <a:t>SIGN UP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3429000"/>
            <a:ext cx="1143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866900" y="4000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41707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1"/>
            <a:ext cx="8839200" cy="5181600"/>
          </a:xfrm>
        </p:spPr>
      </p:pic>
      <p:sp>
        <p:nvSpPr>
          <p:cNvPr id="6" name="Right Arrow 5"/>
          <p:cNvSpPr/>
          <p:nvPr/>
        </p:nvSpPr>
        <p:spPr>
          <a:xfrm>
            <a:off x="457200" y="32766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5486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</a:rPr>
              <a:t>CLICK ON </a:t>
            </a:r>
            <a:r>
              <a:rPr lang="en-US" sz="2000" b="1" dirty="0" smtClean="0">
                <a:solidFill>
                  <a:srgbClr val="00B050"/>
                </a:solidFill>
              </a:rPr>
              <a:t>LET’S DO IT </a:t>
            </a:r>
            <a:r>
              <a:rPr lang="en-US" sz="2000" b="1" dirty="0" smtClean="0">
                <a:solidFill>
                  <a:srgbClr val="0066CC"/>
                </a:solidFill>
              </a:rPr>
              <a:t>OR </a:t>
            </a:r>
            <a:r>
              <a:rPr lang="en-US" sz="2000" b="1" dirty="0" smtClean="0">
                <a:solidFill>
                  <a:srgbClr val="00B050"/>
                </a:solidFill>
              </a:rPr>
              <a:t>SKIP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4648200"/>
            <a:ext cx="457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534400" y="3962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41813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228600"/>
            <a:ext cx="8839200" cy="4343400"/>
          </a:xfrm>
        </p:spPr>
      </p:pic>
      <p:sp>
        <p:nvSpPr>
          <p:cNvPr id="5" name="Rounded Rectangle 4"/>
          <p:cNvSpPr/>
          <p:nvPr/>
        </p:nvSpPr>
        <p:spPr>
          <a:xfrm>
            <a:off x="6172200" y="2438400"/>
            <a:ext cx="990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553200" y="28956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648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</a:rPr>
              <a:t>CLICK ON </a:t>
            </a:r>
            <a:r>
              <a:rPr lang="en-US" sz="2000" b="1" dirty="0" smtClean="0">
                <a:solidFill>
                  <a:srgbClr val="00B050"/>
                </a:solidFill>
              </a:rPr>
              <a:t>CHOOSE A </a:t>
            </a:r>
            <a:r>
              <a:rPr lang="en-US" sz="2000" b="1" dirty="0" smtClean="0">
                <a:solidFill>
                  <a:srgbClr val="00B050"/>
                </a:solidFill>
              </a:rPr>
              <a:t>TEMPLATE  </a:t>
            </a:r>
            <a:r>
              <a:rPr lang="en-US" sz="2000" b="1" dirty="0" smtClean="0">
                <a:solidFill>
                  <a:srgbClr val="0066CC"/>
                </a:solidFill>
              </a:rPr>
              <a:t>TO SELECT THE TEMPLATE YOU WANT TO USE FOR YOUR WIX WEBSITE</a:t>
            </a:r>
            <a:r>
              <a:rPr lang="en-US" sz="2400" b="1" dirty="0" smtClean="0">
                <a:solidFill>
                  <a:srgbClr val="0066CC"/>
                </a:solidFill>
              </a:rPr>
              <a:t>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UCScreenshot20190718141939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6096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CC"/>
                </a:solidFill>
              </a:rPr>
              <a:t>IN THIS SECTION YOU SELECT </a:t>
            </a:r>
            <a:r>
              <a:rPr lang="en-US" sz="2400" b="1" dirty="0" smtClean="0">
                <a:solidFill>
                  <a:srgbClr val="00B050"/>
                </a:solidFill>
              </a:rPr>
              <a:t>MYSITES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66CC"/>
                </a:solidFill>
              </a:rPr>
              <a:t>BECAUSE YO DON’T HAVE A SITE YET AND YOU CANT SELECT TEMPLATE FOR NO SITE.</a:t>
            </a:r>
            <a:endParaRPr lang="en-US" sz="2400" b="1" dirty="0">
              <a:solidFill>
                <a:srgbClr val="0066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8600"/>
            <a:ext cx="457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4800" y="609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50358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049392" cy="5105400"/>
          </a:xfrm>
        </p:spPr>
      </p:pic>
      <p:sp>
        <p:nvSpPr>
          <p:cNvPr id="5" name="Rectangle 4"/>
          <p:cNvSpPr/>
          <p:nvPr/>
        </p:nvSpPr>
        <p:spPr>
          <a:xfrm>
            <a:off x="7086600" y="381000"/>
            <a:ext cx="83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77000" y="762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5257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CC"/>
                </a:solidFill>
              </a:rPr>
              <a:t>NOW YOU CLICK ON </a:t>
            </a:r>
            <a:r>
              <a:rPr lang="en-US" sz="2400" b="1" dirty="0" smtClean="0"/>
              <a:t>“</a:t>
            </a:r>
            <a:r>
              <a:rPr lang="en-US" sz="2400" b="1" dirty="0" smtClean="0">
                <a:solidFill>
                  <a:srgbClr val="00B050"/>
                </a:solidFill>
              </a:rPr>
              <a:t>CREATENEWSITE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CScreenshot20190718150410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04800" y="152400"/>
            <a:ext cx="8610600" cy="4648200"/>
          </a:xfrm>
        </p:spPr>
      </p:pic>
      <p:sp>
        <p:nvSpPr>
          <p:cNvPr id="5" name="Rectangle 4"/>
          <p:cNvSpPr/>
          <p:nvPr/>
        </p:nvSpPr>
        <p:spPr>
          <a:xfrm>
            <a:off x="5257800" y="2286000"/>
            <a:ext cx="838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172200" y="2438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4953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CC"/>
                </a:solidFill>
              </a:rPr>
              <a:t>HERE YOU SELECT THE KIND OF WEBSITE YOU WANT TO CREATE.?</a:t>
            </a:r>
            <a:endParaRPr lang="en-US" sz="2400" b="1" dirty="0" smtClean="0">
              <a:solidFill>
                <a:srgbClr val="0066CC"/>
              </a:solidFill>
            </a:endParaRPr>
          </a:p>
          <a:p>
            <a:r>
              <a:rPr lang="en-US" sz="2400" b="1" dirty="0" smtClean="0">
                <a:solidFill>
                  <a:srgbClr val="0066CC"/>
                </a:solidFill>
              </a:rPr>
              <a:t>IN WHICH I CHOSE </a:t>
            </a:r>
            <a:r>
              <a:rPr lang="en-US" sz="2400" b="1" dirty="0" smtClean="0">
                <a:solidFill>
                  <a:srgbClr val="00B050"/>
                </a:solidFill>
              </a:rPr>
              <a:t>BLOG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1833</Words>
  <Application>WPS Presentation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Wingdings 2</vt:lpstr>
      <vt:lpstr>Wingdings</vt:lpstr>
      <vt:lpstr>Georgia</vt:lpstr>
      <vt:lpstr>Microsoft YaHei</vt:lpstr>
      <vt:lpstr>Arial Unicode MS</vt:lpstr>
      <vt:lpstr>Calibri</vt:lpstr>
      <vt:lpstr>Civic</vt:lpstr>
      <vt:lpstr>PowerPoint 演示文稿</vt:lpstr>
      <vt:lpstr>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ICT-PC</cp:lastModifiedBy>
  <cp:revision>42</cp:revision>
  <dcterms:created xsi:type="dcterms:W3CDTF">2019-07-18T08:29:00Z</dcterms:created>
  <dcterms:modified xsi:type="dcterms:W3CDTF">2019-07-22T07:58:40Z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