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24"/>
  </p:notesMasterIdLst>
  <p:sldIdLst>
    <p:sldId id="261" r:id="rId2"/>
    <p:sldId id="327" r:id="rId3"/>
    <p:sldId id="328" r:id="rId4"/>
    <p:sldId id="329" r:id="rId5"/>
    <p:sldId id="330" r:id="rId6"/>
    <p:sldId id="331" r:id="rId7"/>
    <p:sldId id="333" r:id="rId8"/>
    <p:sldId id="332" r:id="rId9"/>
    <p:sldId id="347" r:id="rId10"/>
    <p:sldId id="334" r:id="rId11"/>
    <p:sldId id="337" r:id="rId12"/>
    <p:sldId id="336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-114" y="20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434A1-A444-4A07-AB2D-CA252859084C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04BD-4546-431E-B3A9-5AC318DE6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47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15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67553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:\unnlogo.gif"/>
            <p:cNvPicPr/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291" y="0"/>
              <a:ext cx="165941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0" y="367553"/>
              <a:ext cx="91440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UNIVERSITY OF NIGERIA</a:t>
              </a:r>
              <a:r>
                <a:rPr lang="en-US" sz="1700" baseline="0" dirty="0" smtClean="0">
                  <a:solidFill>
                    <a:schemeClr val="tx1"/>
                  </a:solidFill>
                </a:rPr>
                <a:t> NSUKKA                         WEBOMETRICS SECTION ICT UNIT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990600" y="6400800"/>
            <a:ext cx="7391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WEBOMETRICS</a:t>
            </a:r>
            <a:r>
              <a:rPr lang="en-US" sz="2400" b="1" baseline="0" dirty="0" smtClean="0">
                <a:solidFill>
                  <a:srgbClr val="FF0000"/>
                </a:solidFill>
                <a:latin typeface="Algerian" pitchFamily="82" charset="0"/>
              </a:rPr>
              <a:t> TRAINING MANUAL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2" t="10339" r="36765" b="58498"/>
          <a:stretch/>
        </p:blipFill>
        <p:spPr bwMode="auto">
          <a:xfrm rot="19179270" flipH="1">
            <a:off x="8267610" y="6198522"/>
            <a:ext cx="756657" cy="6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2" t="10339" r="36765" b="58498"/>
          <a:stretch/>
        </p:blipFill>
        <p:spPr bwMode="auto">
          <a:xfrm>
            <a:off x="0" y="6172199"/>
            <a:ext cx="927847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67553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:\unnlogo.gif"/>
            <p:cNvPicPr/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291" y="0"/>
              <a:ext cx="165941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0" y="367553"/>
              <a:ext cx="91440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UNIVERSITY OF NIGERIA</a:t>
              </a:r>
              <a:r>
                <a:rPr lang="en-US" sz="1700" baseline="0" dirty="0" smtClean="0">
                  <a:solidFill>
                    <a:schemeClr val="tx1"/>
                  </a:solidFill>
                </a:rPr>
                <a:t> NSUKKA                         WEBOMETRICS SECTION ICT UNIT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Date Placeholder 3"/>
          <p:cNvSpPr txBox="1">
            <a:spLocks/>
          </p:cNvSpPr>
          <p:nvPr userDrawn="1"/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BB228-B75A-4072-8554-9C29A97AFACF}" type="datetimeFigureOut">
              <a:rPr lang="en-US" smtClean="0"/>
              <a:pPr/>
              <a:t>22-Jul-19</a:t>
            </a:fld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990600" y="6400800"/>
            <a:ext cx="7391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WEBOMETRICS</a:t>
            </a:r>
            <a:r>
              <a:rPr lang="en-US" sz="2400" b="1" baseline="0" dirty="0" smtClean="0">
                <a:solidFill>
                  <a:srgbClr val="FF0000"/>
                </a:solidFill>
                <a:latin typeface="Algerian" pitchFamily="82" charset="0"/>
              </a:rPr>
              <a:t> TRAINING MANUAL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2" t="10339" r="36765" b="58498"/>
          <a:stretch/>
        </p:blipFill>
        <p:spPr bwMode="auto">
          <a:xfrm>
            <a:off x="0" y="6172199"/>
            <a:ext cx="927847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2" t="10339" r="36765" b="58498"/>
          <a:stretch/>
        </p:blipFill>
        <p:spPr bwMode="auto">
          <a:xfrm rot="19179270" flipH="1">
            <a:off x="8267610" y="6198522"/>
            <a:ext cx="756657" cy="6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95400"/>
            <a:ext cx="6629400" cy="12954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NIGERIA, NSUKKA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VICE CHANCELLOR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ICT/INNOVATION CENTER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162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BLOGSPOT BLOG CREATION STEPS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By 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Webometrics</a:t>
            </a:r>
            <a:r>
              <a:rPr lang="en-US" sz="2400" b="1" dirty="0" smtClean="0"/>
              <a:t> Section</a:t>
            </a:r>
          </a:p>
          <a:p>
            <a:r>
              <a:rPr lang="en-US" sz="2400" b="1" dirty="0" smtClean="0"/>
              <a:t>ICT  UNIT</a:t>
            </a:r>
          </a:p>
          <a:p>
            <a:r>
              <a:rPr lang="en-US" sz="2400" b="1" dirty="0" smtClean="0"/>
              <a:t>UNN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2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8: CLICK ON CREATE A NEW POST OR NEW POST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86000"/>
            <a:ext cx="7543800" cy="3505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9: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9800"/>
            <a:ext cx="7467600" cy="3657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10: FROM THE UNN HOMEPAGE, CLICK ON THE INFORMATION THAT YOU WANT TO POST 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81200"/>
            <a:ext cx="7467600" cy="3962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11:COPY THE TITLE FIRST, Go back to the blog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117" y="2438400"/>
            <a:ext cx="5925766" cy="304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9800"/>
            <a:ext cx="7543800" cy="36576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12:paste the title first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05751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13:COPY some of the content as shown below, Go back to the blog</a:t>
            </a:r>
            <a:endParaRPr lang="en-US" sz="18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117" y="2438400"/>
            <a:ext cx="5925766" cy="3048000"/>
          </a:xfrm>
        </p:spPr>
      </p:pic>
    </p:spTree>
    <p:extLst>
      <p:ext uri="{BB962C8B-B14F-4D97-AF65-F5344CB8AC3E}">
        <p14:creationId xmlns:p14="http://schemas.microsoft.com/office/powerpoint/2010/main" xmlns="" val="263050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14:PASTE THE CONTENT AS SHOWN BELOW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7400"/>
            <a:ext cx="7467600" cy="3810000"/>
          </a:xfrm>
        </p:spPr>
      </p:pic>
    </p:spTree>
    <p:extLst>
      <p:ext uri="{BB962C8B-B14F-4D97-AF65-F5344CB8AC3E}">
        <p14:creationId xmlns:p14="http://schemas.microsoft.com/office/powerpoint/2010/main" xmlns="" val="2122829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981200"/>
            <a:ext cx="7772400" cy="4191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15:BACK TO UNN HOMEPAGE, COPY THE URL/WEB ADRESS AS SHOWN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72197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16:FIRST CLICK ON LINK,THEN PASTE ON THE WEB ADRESS, CLICK ON OPEN THIS LINK CHECK BOX AND THEN CLICK OK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9800"/>
            <a:ext cx="7467600" cy="3581400"/>
          </a:xfrm>
        </p:spPr>
      </p:pic>
    </p:spTree>
    <p:extLst>
      <p:ext uri="{BB962C8B-B14F-4D97-AF65-F5344CB8AC3E}">
        <p14:creationId xmlns:p14="http://schemas.microsoft.com/office/powerpoint/2010/main" xmlns="" val="297869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157" y="2438400"/>
            <a:ext cx="6175685" cy="3048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17:FROM STEP 16, it will look like this, then click publish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58400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71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2192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1: TYPE THE URL “BLOGGER.COM”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294930"/>
            <a:ext cx="7696200" cy="3496270"/>
          </a:xfrm>
        </p:spPr>
      </p:pic>
    </p:spTree>
    <p:extLst>
      <p:ext uri="{BB962C8B-B14F-4D97-AF65-F5344CB8AC3E}">
        <p14:creationId xmlns:p14="http://schemas.microsoft.com/office/powerpoint/2010/main" xmlns="" val="31551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981200"/>
            <a:ext cx="7620000" cy="3962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18: TO VIEW YOUR BLOG, click on view blog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91260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19: YOUR BLOG IS READY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9800"/>
            <a:ext cx="7543800" cy="3581400"/>
          </a:xfrm>
        </p:spPr>
      </p:pic>
    </p:spTree>
    <p:extLst>
      <p:ext uri="{BB962C8B-B14F-4D97-AF65-F5344CB8AC3E}">
        <p14:creationId xmlns:p14="http://schemas.microsoft.com/office/powerpoint/2010/main" xmlns="" val="121530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NIGERIA, NSUKKA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VICE CHANCELLOR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0532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2: CLICK ON CREATE BLOG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7400"/>
            <a:ext cx="7391400" cy="3733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73152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3: TYPE IN YOUR EMAIL ADDRESS AS SHOWN BELOW AND Click NEXT, THEN enter your password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133600"/>
            <a:ext cx="7467600" cy="381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4: SELECT Create a limited Blogger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9800"/>
            <a:ext cx="7467600" cy="35051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5: TYPE IN A DISPLAY NAME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81200"/>
            <a:ext cx="7391400" cy="381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6: SELECT “CREATE NEW BLOG”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981200"/>
            <a:ext cx="7543800" cy="38099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7: TYPE YOUR TITLE,YOUR ADRESS, SELECT A THEME AND CLICK ON CRAETE BLOG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981200"/>
            <a:ext cx="7315200" cy="381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14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NIGERIA, NSUKKA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VICE CHANCELLOR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LINK AND POST ON YOUR BLOG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759</TotalTime>
  <Words>99</Words>
  <Application>Microsoft Office PowerPoint</Application>
  <PresentationFormat>On-screen Show (4:3)</PresentationFormat>
  <Paragraphs>36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Couture</vt:lpstr>
      <vt:lpstr>   UNIVERSITY OF NIGERIA, NSUKKA OFFICE oF THE VICE CHANCELLOR ICT/INNOVATION CENTER </vt:lpstr>
      <vt:lpstr>Slide 2</vt:lpstr>
      <vt:lpstr>ICT/INNOVATION CENTER, UNN STEP 2: CLICK ON CREATE BLOG </vt:lpstr>
      <vt:lpstr>ICT/INNOVATION CENTER, UNN STEP 3: TYPE IN YOUR EMAIL ADDRESS AS SHOWN BELOW AND Click NEXT, THEN enter your password</vt:lpstr>
      <vt:lpstr>ICT/INNOVATION CENTER, UNN STEP 4: SELECT Create a limited Blogger</vt:lpstr>
      <vt:lpstr>ICT/INNOVATION CENTER, UNN STEP 5: TYPE IN A DISPLAY NAME</vt:lpstr>
      <vt:lpstr>ICT/INNOVATION CENTER, UNN STEP 6: SELECT “CREATE NEW BLOG”</vt:lpstr>
      <vt:lpstr>ICT/INNOVATION CENTER, UNN STEP 7: TYPE YOUR TITLE,YOUR ADRESS, SELECT A THEME AND CLICK ON CRAETE BLOG</vt:lpstr>
      <vt:lpstr>UNIVERSITY OF NIGERIA, NSUKKA OFFICE oF THE VICE CHANCELLOR ICT/INNOVATION CENTER</vt:lpstr>
      <vt:lpstr>ICT/INNOVATION CENTER, UNN STEP 8: CLICK ON CREATE A NEW POST OR NEW POST</vt:lpstr>
      <vt:lpstr>ICT/INNOVATION CENTER, UNN STEP 9:</vt:lpstr>
      <vt:lpstr>ICT/INNOVATION CENTER, UNN STEP 10: FROM THE UNN HOMEPAGE, CLICK ON THE INFORMATION THAT YOU WANT TO POST </vt:lpstr>
      <vt:lpstr>ICT/INNOVATION CENTER, UNN STEP 11:COPY THE TITLE FIRST, Go back to the blog</vt:lpstr>
      <vt:lpstr>ICT/INNOVATION CENTER, UNN STEP 12:paste the title first</vt:lpstr>
      <vt:lpstr>ICT/INNOVATION CENTER, UNN STEP 13:COPY some of the content as shown below, Go back to the blog</vt:lpstr>
      <vt:lpstr>ICT/INNOVATION CENTER, UNN STEP 14:PASTE THE CONTENT AS SHOWN BELOW</vt:lpstr>
      <vt:lpstr>ICT/INNOVATION CENTER, UNN STEP 15:BACK TO UNN HOMEPAGE, COPY THE URL/WEB ADRESS AS SHOWN</vt:lpstr>
      <vt:lpstr> STEP 16:FIRST CLICK ON LINK,THEN PASTE ON THE WEB ADRESS, CLICK ON OPEN THIS LINK CHECK BOX AND THEN CLICK OK</vt:lpstr>
      <vt:lpstr>ICT/INNOVATION CENTER, UNN STEP 17:FROM STEP 16, it will look like this, then click publish</vt:lpstr>
      <vt:lpstr>ICT/INNOVATION CENTER, UNN STEP 18: TO VIEW YOUR BLOG, click on view blog</vt:lpstr>
      <vt:lpstr>ICT/INNOVATION CENTER, UNN STEP 19: YOUR BLOG IS READY</vt:lpstr>
      <vt:lpstr>UNIVERSITY OF NIGERIA, NSUKKA OFFICE oF THE VICE CHANCELLOR ICT/INNOVATION CENTER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IFEANYI CHIELO</dc:creator>
  <cp:lastModifiedBy>webometric</cp:lastModifiedBy>
  <cp:revision>81</cp:revision>
  <dcterms:created xsi:type="dcterms:W3CDTF">2017-11-23T13:55:20Z</dcterms:created>
  <dcterms:modified xsi:type="dcterms:W3CDTF">2019-07-22T07:34:17Z</dcterms:modified>
</cp:coreProperties>
</file>