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6AB0-26A5-4D8F-A167-96EA0296631A}" type="datetimeFigureOut">
              <a:rPr lang="en-US" smtClean="0"/>
              <a:t>3/4/2020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84E9-15FC-4810-B073-1D3D1D2D687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implesite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HOW TO CREATE A WEBSITE USING SIMPLESITE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IMMANUEL ENGELS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Your username should be unique. Usernames already in use will not be accepted. Click OK- Continue to proceed</a:t>
            </a:r>
            <a:endParaRPr lang="en-GB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9229" y="2149475"/>
            <a:ext cx="7665543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Finally, you need to sign up with either </a:t>
            </a:r>
            <a:r>
              <a:rPr lang="en-GB" sz="2800" dirty="0" err="1" smtClean="0"/>
              <a:t>facebook</a:t>
            </a:r>
            <a:r>
              <a:rPr lang="en-GB" sz="2800" dirty="0" smtClean="0"/>
              <a:t> or your email. Click Sign up now to finish your site.</a:t>
            </a:r>
            <a:endParaRPr lang="en-GB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897" y="2149475"/>
            <a:ext cx="757220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Your website is now created. You can use the default domain or buy a custom domain.</a:t>
            </a:r>
            <a:endParaRPr lang="en-GB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7672" y="2149475"/>
            <a:ext cx="7528657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Click content to add content to your just created site.</a:t>
            </a:r>
            <a:endParaRPr lang="en-GB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364" y="2149475"/>
            <a:ext cx="748327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For this example we will add a text and an image. Select text to add text content.</a:t>
            </a:r>
            <a:endParaRPr lang="en-GB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263" y="2152563"/>
            <a:ext cx="7483475" cy="35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Add the text headline and text body. You can also format your text body with the available formatting tools. Click on save when done.</a:t>
            </a:r>
            <a:endParaRPr lang="en-GB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0263" y="2153923"/>
            <a:ext cx="7483475" cy="35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Add image to your website here. Select an image here.</a:t>
            </a:r>
            <a:endParaRPr lang="en-GB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5387" y="2154238"/>
            <a:ext cx="6633226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You have successfully added content to your site. You can also preview your website here.</a:t>
            </a:r>
            <a:endParaRPr lang="en-GB" sz="28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This is a sample of what your website will look like on a mobile device.</a:t>
            </a:r>
            <a:endParaRPr lang="en-GB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72685"/>
            <a:ext cx="8286750" cy="391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Building your Website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Building </a:t>
            </a:r>
            <a:r>
              <a:rPr lang="en-GB" dirty="0"/>
              <a:t>a </a:t>
            </a:r>
            <a:r>
              <a:rPr lang="en-GB" b="1" dirty="0"/>
              <a:t>website</a:t>
            </a:r>
            <a:r>
              <a:rPr lang="en-GB" dirty="0"/>
              <a:t> can cost anywhere </a:t>
            </a:r>
            <a:r>
              <a:rPr lang="en-GB" dirty="0" smtClean="0"/>
              <a:t>between $100 </a:t>
            </a:r>
            <a:r>
              <a:rPr lang="en-GB" dirty="0"/>
              <a:t>and $500. If you need a feature-rich, custom-built </a:t>
            </a:r>
            <a:r>
              <a:rPr lang="en-GB" b="1" dirty="0"/>
              <a:t>website</a:t>
            </a:r>
            <a:r>
              <a:rPr lang="en-GB" dirty="0"/>
              <a:t>, it can go as high as $30,000 or more. To build a small </a:t>
            </a:r>
            <a:r>
              <a:rPr lang="en-GB" b="1" dirty="0"/>
              <a:t>website</a:t>
            </a:r>
            <a:r>
              <a:rPr lang="en-GB" dirty="0"/>
              <a:t>, you'll need to have a budget for the domain name and </a:t>
            </a:r>
            <a:r>
              <a:rPr lang="en-GB" b="1" dirty="0"/>
              <a:t>web</a:t>
            </a:r>
            <a:r>
              <a:rPr lang="en-GB" dirty="0"/>
              <a:t> </a:t>
            </a:r>
            <a:r>
              <a:rPr lang="en-GB" dirty="0" smtClean="0"/>
              <a:t>hosting.</a:t>
            </a:r>
            <a:r>
              <a:rPr lang="en-GB" dirty="0"/>
              <a:t> </a:t>
            </a:r>
            <a:r>
              <a:rPr lang="en-GB" dirty="0" smtClean="0"/>
              <a:t>Building a website involves knowledge of languages involved in building a website.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Website Builders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/>
              <a:t>W</a:t>
            </a:r>
            <a:r>
              <a:rPr lang="en-GB" dirty="0" smtClean="0"/>
              <a:t>ebsite </a:t>
            </a:r>
            <a:r>
              <a:rPr lang="en-GB" dirty="0"/>
              <a:t>builders typically require customers to sign up with the web hosting </a:t>
            </a:r>
            <a:r>
              <a:rPr lang="en-GB" dirty="0" smtClean="0"/>
              <a:t>company. The </a:t>
            </a:r>
            <a:r>
              <a:rPr lang="en-GB" dirty="0"/>
              <a:t>main advantage of </a:t>
            </a:r>
            <a:r>
              <a:rPr lang="en-GB" dirty="0" smtClean="0"/>
              <a:t>a website </a:t>
            </a:r>
            <a:r>
              <a:rPr lang="en-GB" dirty="0"/>
              <a:t>builder is that it is quick and easy to use, and often does not require prior </a:t>
            </a:r>
            <a:r>
              <a:rPr lang="en-GB" dirty="0" smtClean="0"/>
              <a:t>experience or coding skills. Often</a:t>
            </a:r>
            <a:r>
              <a:rPr lang="en-GB" dirty="0"/>
              <a:t>, a website can be built and be up and running live on the Internet quickly. </a:t>
            </a:r>
            <a:r>
              <a:rPr lang="en-GB" dirty="0"/>
              <a:t>Technical support is usually provided, as are how-to video and help files.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SIMPLESITE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/>
              <a:t>	</a:t>
            </a:r>
            <a:r>
              <a:rPr lang="en-GB" dirty="0" err="1" smtClean="0"/>
              <a:t>SimpleSite</a:t>
            </a:r>
            <a:r>
              <a:rPr lang="en-GB" dirty="0"/>
              <a:t> is a user-friendly and customizable blog hosting platform. With </a:t>
            </a:r>
            <a:r>
              <a:rPr lang="en-GB" dirty="0" err="1"/>
              <a:t>SimpleSite</a:t>
            </a:r>
            <a:r>
              <a:rPr lang="en-GB" dirty="0"/>
              <a:t>, creating stunning website designs does not require complex coding knowledge. </a:t>
            </a:r>
            <a:r>
              <a:rPr lang="en-GB" dirty="0" err="1" smtClean="0"/>
              <a:t>Simplesite</a:t>
            </a:r>
            <a:r>
              <a:rPr lang="en-GB" dirty="0" smtClean="0"/>
              <a:t> </a:t>
            </a:r>
            <a:r>
              <a:rPr lang="en-GB" dirty="0"/>
              <a:t>lets users apply themes and customize them with ease to reflect their branding or personality through the platform’s guided design </a:t>
            </a:r>
            <a:r>
              <a:rPr lang="en-GB" dirty="0" smtClean="0"/>
              <a:t>wizard. Furthermore</a:t>
            </a:r>
            <a:r>
              <a:rPr lang="en-GB" dirty="0"/>
              <a:t>, </a:t>
            </a:r>
            <a:r>
              <a:rPr lang="en-GB" dirty="0" err="1"/>
              <a:t>SimpleSite</a:t>
            </a:r>
            <a:r>
              <a:rPr lang="en-GB" dirty="0"/>
              <a:t> blogs are optimized for mobile. Each page adapts to every screen size, letting readers enjoy content that fits perfectly on their preferred devices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your first Website with </a:t>
            </a:r>
            <a:r>
              <a:rPr lang="en-GB" dirty="0" err="1" smtClean="0"/>
              <a:t>Simplesite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8643998" cy="50006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Visit </a:t>
            </a:r>
            <a:r>
              <a:rPr lang="en-GB" dirty="0" smtClean="0">
                <a:hlinkClick r:id="rId2"/>
              </a:rPr>
              <a:t>https://www.simplesite.com/</a:t>
            </a:r>
            <a:r>
              <a:rPr lang="en-GB" dirty="0" smtClean="0"/>
              <a:t> and click on the start here button</a:t>
            </a:r>
            <a:endParaRPr lang="en-GB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285720" y="2143116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In the next screen that appears, select an option.</a:t>
            </a:r>
            <a:endParaRPr lang="en-GB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71612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Here, you are to select theme colour theme for your website. You can also preview your website across various devices. Click Next: Image after choosing a theme</a:t>
            </a:r>
            <a:endParaRPr lang="en-GB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6933"/>
            <a:ext cx="8229600" cy="384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You can select an image of your choice here or decide to upload an image. Click Next: Title after choosing an image</a:t>
            </a:r>
            <a:endParaRPr lang="en-GB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111" y="2074863"/>
            <a:ext cx="8043777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/>
              <a:t>Give your website a title then </a:t>
            </a:r>
            <a:r>
              <a:rPr lang="en-GB" sz="2800" dirty="0"/>
              <a:t>c</a:t>
            </a:r>
            <a:r>
              <a:rPr lang="en-GB" sz="2800" dirty="0" smtClean="0"/>
              <a:t>lick Next: Username</a:t>
            </a:r>
            <a:endParaRPr lang="en-GB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863" y="2149175"/>
            <a:ext cx="8042275" cy="355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273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HOW TO CREATE A WEBSITE USING SIMPLESITE</vt:lpstr>
      <vt:lpstr>Building your Website</vt:lpstr>
      <vt:lpstr>Website Builders</vt:lpstr>
      <vt:lpstr>SIMPLESITE</vt:lpstr>
      <vt:lpstr>Create your first Website with Simplesite</vt:lpstr>
      <vt:lpstr>In the next screen that appears, select an option.</vt:lpstr>
      <vt:lpstr>Here, you are to select theme colour theme for your website. You can also preview your website across various devices. Click Next: Image after choosing a theme</vt:lpstr>
      <vt:lpstr>You can select an image of your choice here or decide to upload an image. Click Next: Title after choosing an image</vt:lpstr>
      <vt:lpstr>Give your website a title then click Next: Username</vt:lpstr>
      <vt:lpstr>Your username should be unique. Usernames already in use will not be accepted. Click OK- Continue to proceed</vt:lpstr>
      <vt:lpstr>Finally, you need to sign up with either facebook or your email. Click Sign up now to finish your site.</vt:lpstr>
      <vt:lpstr>Your website is now created. You can use the default domain or buy a custom domain.</vt:lpstr>
      <vt:lpstr>Click content to add content to your just created site.</vt:lpstr>
      <vt:lpstr>For this example we will add a text and an image. Select text to add text content.</vt:lpstr>
      <vt:lpstr>Add the text headline and text body. You can also format your text body with the available formatting tools. Click on save when done.</vt:lpstr>
      <vt:lpstr>Add image to your website here. Select an image here.</vt:lpstr>
      <vt:lpstr>You have successfully added content to your site. You can also preview your website here.</vt:lpstr>
      <vt:lpstr>This is a sample of what your website will look like on a mobile device.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WEBSITE USING SIMPLESITE</dc:title>
  <dc:creator>ICT</dc:creator>
  <cp:lastModifiedBy>ICT</cp:lastModifiedBy>
  <cp:revision>27</cp:revision>
  <dcterms:created xsi:type="dcterms:W3CDTF">2020-03-04T13:25:50Z</dcterms:created>
  <dcterms:modified xsi:type="dcterms:W3CDTF">2020-03-04T15:24:36Z</dcterms:modified>
</cp:coreProperties>
</file>