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80" r:id="rId4"/>
    <p:sldId id="257" r:id="rId5"/>
    <p:sldId id="272" r:id="rId6"/>
    <p:sldId id="279" r:id="rId7"/>
    <p:sldId id="273" r:id="rId8"/>
    <p:sldId id="281" r:id="rId9"/>
    <p:sldId id="274" r:id="rId10"/>
    <p:sldId id="277" r:id="rId11"/>
    <p:sldId id="278" r:id="rId12"/>
    <p:sldId id="276" r:id="rId13"/>
    <p:sldId id="271" r:id="rId14"/>
    <p:sldId id="269" r:id="rId15"/>
    <p:sldId id="268" r:id="rId16"/>
    <p:sldId id="282" r:id="rId17"/>
    <p:sldId id="266" r:id="rId18"/>
    <p:sldId id="267" r:id="rId19"/>
    <p:sldId id="264" r:id="rId20"/>
    <p:sldId id="283" r:id="rId21"/>
    <p:sldId id="263" r:id="rId22"/>
    <p:sldId id="262" r:id="rId23"/>
    <p:sldId id="261" r:id="rId24"/>
    <p:sldId id="260" r:id="rId25"/>
    <p:sldId id="25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023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812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5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542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78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504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820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421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171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148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874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38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798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337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268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255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94E6-FBC3-419D-BECF-D9A24F21707C}" type="datetimeFigureOut">
              <a:rPr lang="aa-ET" smtClean="0"/>
              <a:t>23/07/2019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80C3BE-3A5D-43C5-B506-FA269258CC7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26021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89127"/>
          </a:xfrm>
        </p:spPr>
        <p:txBody>
          <a:bodyPr/>
          <a:lstStyle/>
          <a:p>
            <a:r>
              <a:rPr lang="en-US" dirty="0" smtClean="0"/>
              <a:t>Google site is a mini website and a simple site where you can edit and publish your articles.</a:t>
            </a:r>
          </a:p>
          <a:p>
            <a:r>
              <a:rPr lang="en-US" dirty="0"/>
              <a:t>When you create a new site, it’s automatically added to Drive, like your other files stored in Drive. You can edit a Google Site together with someone else in real time, and see each other’s changes live</a:t>
            </a:r>
            <a:r>
              <a:rPr lang="en-US" dirty="0" smtClean="0"/>
              <a:t>.</a:t>
            </a:r>
          </a:p>
          <a:p>
            <a:r>
              <a:rPr lang="en-US" dirty="0"/>
              <a:t>Publish the site for everyone to see, or restrict sharing permissions and make the site accessible only to people you want to share it with, </a:t>
            </a:r>
            <a:r>
              <a:rPr lang="en-US" dirty="0" smtClean="0"/>
              <a:t>like readers </a:t>
            </a:r>
            <a:r>
              <a:rPr lang="en-US" dirty="0"/>
              <a:t>or </a:t>
            </a:r>
            <a:r>
              <a:rPr lang="en-US" dirty="0" smtClean="0"/>
              <a:t>viewers.</a:t>
            </a:r>
          </a:p>
          <a:p>
            <a:pPr marL="0" indent="0">
              <a:buNone/>
            </a:pPr>
            <a:r>
              <a:rPr lang="en-US" dirty="0" smtClean="0"/>
              <a:t>Requirements on how to create a google site</a:t>
            </a:r>
          </a:p>
          <a:p>
            <a:r>
              <a:rPr lang="en-US" dirty="0" smtClean="0"/>
              <a:t>Email Address(</a:t>
            </a:r>
            <a:r>
              <a:rPr lang="en-US" dirty="0" err="1" smtClean="0"/>
              <a:t>eg.Gmail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Browser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471514-2761-43E6-8D57-0BE3BA801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0" y="3348"/>
            <a:ext cx="12192000" cy="6854652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4810354E-4353-410D-975F-07CF0D7A44F0}"/>
              </a:ext>
            </a:extLst>
          </p:cNvPr>
          <p:cNvSpPr/>
          <p:nvPr/>
        </p:nvSpPr>
        <p:spPr>
          <a:xfrm rot="13615597" flipH="1">
            <a:off x="4347071" y="5649729"/>
            <a:ext cx="322410" cy="5484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005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BA48C7-CB6B-4B1D-9574-ED444306E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1C443EED-0E33-444E-A7C6-250C4BDDFE8A}"/>
              </a:ext>
            </a:extLst>
          </p:cNvPr>
          <p:cNvSpPr/>
          <p:nvPr/>
        </p:nvSpPr>
        <p:spPr>
          <a:xfrm rot="4068667" flipH="1">
            <a:off x="9532092" y="2192252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" name="Arrow: Up 3">
            <a:extLst>
              <a:ext uri="{FF2B5EF4-FFF2-40B4-BE49-F238E27FC236}">
                <a16:creationId xmlns="" xmlns:a16="http://schemas.microsoft.com/office/drawing/2014/main" id="{290075DE-95CA-46B4-92D2-34264102ABF8}"/>
              </a:ext>
            </a:extLst>
          </p:cNvPr>
          <p:cNvSpPr/>
          <p:nvPr/>
        </p:nvSpPr>
        <p:spPr>
          <a:xfrm flipH="1">
            <a:off x="3714388" y="4060809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731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DB3DAA-6396-43A3-872C-FF000329B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="" xmlns:a16="http://schemas.microsoft.com/office/drawing/2014/main" id="{0577BC6A-5DDA-471F-9504-8B0F243DF589}"/>
              </a:ext>
            </a:extLst>
          </p:cNvPr>
          <p:cNvSpPr/>
          <p:nvPr/>
        </p:nvSpPr>
        <p:spPr>
          <a:xfrm rot="13615597" flipH="1">
            <a:off x="7024010" y="4085972"/>
            <a:ext cx="322410" cy="5484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31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2610526-A7A8-49D1-B711-861065DA3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00BB9878-0E02-41B2-B669-905CF946C0F2}"/>
              </a:ext>
            </a:extLst>
          </p:cNvPr>
          <p:cNvSpPr/>
          <p:nvPr/>
        </p:nvSpPr>
        <p:spPr>
          <a:xfrm rot="7473323" flipH="1">
            <a:off x="10549088" y="2864785"/>
            <a:ext cx="322410" cy="5484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569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FE4D3B9-CA6A-40DB-B63A-2255474D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20"/>
            <a:ext cx="12192000" cy="6854653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451CC7C0-48A4-4455-A26F-68E8BAD0891C}"/>
              </a:ext>
            </a:extLst>
          </p:cNvPr>
          <p:cNvSpPr/>
          <p:nvPr/>
        </p:nvSpPr>
        <p:spPr>
          <a:xfrm rot="10622443" flipH="1">
            <a:off x="2627710" y="5054722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" name="Arrow: Up 3">
            <a:extLst>
              <a:ext uri="{FF2B5EF4-FFF2-40B4-BE49-F238E27FC236}">
                <a16:creationId xmlns="" xmlns:a16="http://schemas.microsoft.com/office/drawing/2014/main" id="{B058766C-E132-4CA0-ABC2-0AF0C9775437}"/>
              </a:ext>
            </a:extLst>
          </p:cNvPr>
          <p:cNvSpPr/>
          <p:nvPr/>
        </p:nvSpPr>
        <p:spPr>
          <a:xfrm rot="14703101" flipH="1">
            <a:off x="9257002" y="2118025"/>
            <a:ext cx="322410" cy="5484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403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5A0453-09B3-4D8D-87EB-ABCDB3202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7D7E5047-EAD4-4233-858F-A0228E484B0E}"/>
              </a:ext>
            </a:extLst>
          </p:cNvPr>
          <p:cNvSpPr/>
          <p:nvPr/>
        </p:nvSpPr>
        <p:spPr>
          <a:xfrm rot="14261520" flipH="1">
            <a:off x="7875571" y="3769261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" name="Arrow: Up 3">
            <a:extLst>
              <a:ext uri="{FF2B5EF4-FFF2-40B4-BE49-F238E27FC236}">
                <a16:creationId xmlns="" xmlns:a16="http://schemas.microsoft.com/office/drawing/2014/main" id="{D985F05D-75D7-4D8A-8574-CCA64EEAF60F}"/>
              </a:ext>
            </a:extLst>
          </p:cNvPr>
          <p:cNvSpPr/>
          <p:nvPr/>
        </p:nvSpPr>
        <p:spPr>
          <a:xfrm rot="6886447" flipH="1">
            <a:off x="9664614" y="1781434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9584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D9442B0-841A-4C6C-93C8-F6488791506F}"/>
              </a:ext>
            </a:extLst>
          </p:cNvPr>
          <p:cNvSpPr txBox="1"/>
          <p:nvPr/>
        </p:nvSpPr>
        <p:spPr>
          <a:xfrm>
            <a:off x="2252869" y="2464905"/>
            <a:ext cx="6279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HOW TO BACKLINK A WEBSITE</a:t>
            </a:r>
            <a:endParaRPr lang="aa-ET" sz="3600" dirty="0"/>
          </a:p>
        </p:txBody>
      </p:sp>
    </p:spTree>
    <p:extLst>
      <p:ext uri="{BB962C8B-B14F-4D97-AF65-F5344CB8AC3E}">
        <p14:creationId xmlns:p14="http://schemas.microsoft.com/office/powerpoint/2010/main" val="29215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083EA86-6F0E-447F-9126-3CEE61694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21" y="3347"/>
            <a:ext cx="12192000" cy="6854653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9C33EC63-EC65-41B7-AFDE-2B5E88946684}"/>
              </a:ext>
            </a:extLst>
          </p:cNvPr>
          <p:cNvSpPr/>
          <p:nvPr/>
        </p:nvSpPr>
        <p:spPr>
          <a:xfrm rot="20633003" flipH="1">
            <a:off x="5773474" y="1595904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291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0CD0637-8331-4321-A790-4F1026DD0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119"/>
            <a:ext cx="12192000" cy="6854653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="" xmlns:a16="http://schemas.microsoft.com/office/drawing/2014/main" id="{0A945EFA-FBCA-4665-B599-FE8A8F94138D}"/>
              </a:ext>
            </a:extLst>
          </p:cNvPr>
          <p:cNvSpPr/>
          <p:nvPr/>
        </p:nvSpPr>
        <p:spPr>
          <a:xfrm rot="17973715" flipH="1">
            <a:off x="1898840" y="5359521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6" name="Arrow: Up 5">
            <a:extLst>
              <a:ext uri="{FF2B5EF4-FFF2-40B4-BE49-F238E27FC236}">
                <a16:creationId xmlns="" xmlns:a16="http://schemas.microsoft.com/office/drawing/2014/main" id="{851B1F63-C32B-4345-A549-23331A5C0F3D}"/>
              </a:ext>
            </a:extLst>
          </p:cNvPr>
          <p:cNvSpPr/>
          <p:nvPr/>
        </p:nvSpPr>
        <p:spPr>
          <a:xfrm rot="20633003" flipH="1">
            <a:off x="4873952" y="3709625"/>
            <a:ext cx="322410" cy="594115"/>
          </a:xfrm>
          <a:prstGeom prst="upArrow">
            <a:avLst>
              <a:gd name="adj1" fmla="val 4648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446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FFBC4D-F488-46DB-8FB7-9515A23CC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7"/>
          <a:stretch/>
        </p:blipFill>
        <p:spPr>
          <a:xfrm>
            <a:off x="0" y="3348"/>
            <a:ext cx="12192000" cy="6854652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F35AFF09-BE38-423F-8708-EF92B995D365}"/>
              </a:ext>
            </a:extLst>
          </p:cNvPr>
          <p:cNvSpPr/>
          <p:nvPr/>
        </p:nvSpPr>
        <p:spPr>
          <a:xfrm rot="17973715" flipH="1">
            <a:off x="3020044" y="4001698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476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4413FA-F9D4-4AD0-A098-04AA633EB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365" y="2404534"/>
            <a:ext cx="8571638" cy="1646302"/>
          </a:xfrm>
        </p:spPr>
        <p:txBody>
          <a:bodyPr/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HOW TO CREATE A GOOGLE 								SITE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434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5866F6-F578-48EE-9CDE-828E73E03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5"/>
          <a:stretch/>
        </p:blipFill>
        <p:spPr>
          <a:xfrm>
            <a:off x="0" y="-18472"/>
            <a:ext cx="12039600" cy="6894944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="" xmlns:a16="http://schemas.microsoft.com/office/drawing/2014/main" id="{9D62CA0A-CAB9-4A9E-926F-0C68450B305B}"/>
              </a:ext>
            </a:extLst>
          </p:cNvPr>
          <p:cNvSpPr/>
          <p:nvPr/>
        </p:nvSpPr>
        <p:spPr>
          <a:xfrm rot="19403424" flipH="1">
            <a:off x="9532093" y="3466532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5405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D674127-A897-4121-B387-C094FDB5D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7FD50CFC-D290-4057-8E14-AA9E3BBBF220}"/>
              </a:ext>
            </a:extLst>
          </p:cNvPr>
          <p:cNvSpPr/>
          <p:nvPr/>
        </p:nvSpPr>
        <p:spPr>
          <a:xfrm rot="3636336" flipH="1">
            <a:off x="3369831" y="4696912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281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453A9D2-F203-4BC5-A03B-3D6253103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AE748182-BDCD-49AC-8FDE-8EDAC7917C53}"/>
              </a:ext>
            </a:extLst>
          </p:cNvPr>
          <p:cNvSpPr/>
          <p:nvPr/>
        </p:nvSpPr>
        <p:spPr>
          <a:xfrm rot="17973715" flipH="1">
            <a:off x="4589032" y="5518548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346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B7AADE0-0087-4492-BF97-E328AED21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22914216-2E37-4E10-B6F9-620DED71E878}"/>
              </a:ext>
            </a:extLst>
          </p:cNvPr>
          <p:cNvSpPr/>
          <p:nvPr/>
        </p:nvSpPr>
        <p:spPr>
          <a:xfrm rot="21222968" flipH="1">
            <a:off x="11029589" y="1291105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0191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EC7ACD4-D2EE-46A4-B7F5-96AF75859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9"/>
          <a:stretch/>
        </p:blipFill>
        <p:spPr>
          <a:xfrm>
            <a:off x="0" y="-372832"/>
            <a:ext cx="12192000" cy="7051928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0616FF58-FAFA-4EF0-900D-A084B21FD9E1}"/>
              </a:ext>
            </a:extLst>
          </p:cNvPr>
          <p:cNvSpPr/>
          <p:nvPr/>
        </p:nvSpPr>
        <p:spPr>
          <a:xfrm rot="14739434" flipH="1">
            <a:off x="8127363" y="4219836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" name="Arrow: Up 3">
            <a:extLst>
              <a:ext uri="{FF2B5EF4-FFF2-40B4-BE49-F238E27FC236}">
                <a16:creationId xmlns="" xmlns:a16="http://schemas.microsoft.com/office/drawing/2014/main" id="{5A085C40-BBE0-4CC6-9B85-37D928872EDB}"/>
              </a:ext>
            </a:extLst>
          </p:cNvPr>
          <p:cNvSpPr/>
          <p:nvPr/>
        </p:nvSpPr>
        <p:spPr>
          <a:xfrm rot="19523785" flipH="1">
            <a:off x="5026354" y="3131942"/>
            <a:ext cx="322410" cy="594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8656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2BB5782-4AAF-464A-86FA-EFD97D5C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018"/>
            <a:ext cx="12192000" cy="70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33C246-4E25-4FC2-8256-675ABD80B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r="26565" b="26449"/>
          <a:stretch/>
        </p:blipFill>
        <p:spPr>
          <a:xfrm>
            <a:off x="0" y="0"/>
            <a:ext cx="12182649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37020562-9CD9-4438-93D2-6B43BC9343B7}"/>
              </a:ext>
            </a:extLst>
          </p:cNvPr>
          <p:cNvSpPr/>
          <p:nvPr/>
        </p:nvSpPr>
        <p:spPr>
          <a:xfrm>
            <a:off x="1219199" y="609599"/>
            <a:ext cx="3591339" cy="437322"/>
          </a:xfrm>
          <a:prstGeom prst="ellipse">
            <a:avLst/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509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950E4B1-70AF-4B38-A614-F92C015E1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1" b="21556"/>
          <a:stretch/>
        </p:blipFill>
        <p:spPr>
          <a:xfrm>
            <a:off x="0" y="-8185"/>
            <a:ext cx="12192000" cy="6866185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D5E3BF0-8AA8-4D47-A27C-B28F793BD37A}"/>
              </a:ext>
            </a:extLst>
          </p:cNvPr>
          <p:cNvSpPr/>
          <p:nvPr/>
        </p:nvSpPr>
        <p:spPr>
          <a:xfrm>
            <a:off x="6096000" y="3922642"/>
            <a:ext cx="3591339" cy="437322"/>
          </a:xfrm>
          <a:prstGeom prst="ellipse">
            <a:avLst/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097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841643-CB0B-48C9-86D9-D09E2EFFA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"/>
          <a:stretch/>
        </p:blipFill>
        <p:spPr>
          <a:xfrm>
            <a:off x="-1" y="0"/>
            <a:ext cx="12192000" cy="6856326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="" xmlns:a16="http://schemas.microsoft.com/office/drawing/2014/main" id="{F4D1DF46-ACAC-4928-BB17-5065E349531A}"/>
              </a:ext>
            </a:extLst>
          </p:cNvPr>
          <p:cNvSpPr/>
          <p:nvPr/>
        </p:nvSpPr>
        <p:spPr>
          <a:xfrm rot="13615597" flipH="1">
            <a:off x="1087036" y="1700581"/>
            <a:ext cx="322410" cy="5484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069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58BAD79-C133-4654-8F98-D6CC86E89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3"/>
          <a:stretch/>
        </p:blipFill>
        <p:spPr>
          <a:xfrm>
            <a:off x="0" y="3348"/>
            <a:ext cx="12192000" cy="6854652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4691C15C-43CD-4AB1-AD81-7403A4B7FF09}"/>
              </a:ext>
            </a:extLst>
          </p:cNvPr>
          <p:cNvSpPr/>
          <p:nvPr/>
        </p:nvSpPr>
        <p:spPr>
          <a:xfrm rot="13615597" flipH="1">
            <a:off x="1749646" y="2416200"/>
            <a:ext cx="322410" cy="5484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076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681586A-4C31-41F5-9EA5-22D91670B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5B4F0E-545B-46C2-9979-4549E3C5157D}"/>
              </a:ext>
            </a:extLst>
          </p:cNvPr>
          <p:cNvSpPr txBox="1"/>
          <p:nvPr/>
        </p:nvSpPr>
        <p:spPr>
          <a:xfrm>
            <a:off x="583095" y="5499653"/>
            <a:ext cx="6558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NAME THE TITLE OF YOUR GOOGLE SITE</a:t>
            </a:r>
            <a:endParaRPr lang="aa-E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B03AF9-9014-4A9B-BF4C-9AE21399212D}"/>
              </a:ext>
            </a:extLst>
          </p:cNvPr>
          <p:cNvSpPr txBox="1"/>
          <p:nvPr/>
        </p:nvSpPr>
        <p:spPr>
          <a:xfrm>
            <a:off x="1007165" y="2905780"/>
            <a:ext cx="8697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HOW TO MAKE A POST AND PUBLISH IN GOOGLE SITES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6513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9D90C62-C34B-498F-BA46-05DF82701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</TotalTime>
  <Words>129</Words>
  <Application>Microsoft Office PowerPoint</Application>
  <PresentationFormat>Widescreen</PresentationFormat>
  <Paragraphs>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</vt:lpstr>
      <vt:lpstr>Google Site</vt:lpstr>
      <vt:lpstr>        HOW TO CREATE A GOOGLE        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GOOGLE         SITE</dc:title>
  <dc:creator>ICT- USERS</dc:creator>
  <cp:lastModifiedBy>stanley eze</cp:lastModifiedBy>
  <cp:revision>14</cp:revision>
  <dcterms:created xsi:type="dcterms:W3CDTF">2019-07-17T14:15:40Z</dcterms:created>
  <dcterms:modified xsi:type="dcterms:W3CDTF">2019-07-23T14:57:39Z</dcterms:modified>
</cp:coreProperties>
</file>