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17"/>
  </p:notesMasterIdLst>
  <p:sldIdLst>
    <p:sldId id="367" r:id="rId2"/>
    <p:sldId id="261" r:id="rId3"/>
    <p:sldId id="327" r:id="rId4"/>
    <p:sldId id="328" r:id="rId5"/>
    <p:sldId id="364" r:id="rId6"/>
    <p:sldId id="329" r:id="rId7"/>
    <p:sldId id="330" r:id="rId8"/>
    <p:sldId id="333" r:id="rId9"/>
    <p:sldId id="332" r:id="rId10"/>
    <p:sldId id="340" r:id="rId11"/>
    <p:sldId id="361" r:id="rId12"/>
    <p:sldId id="362" r:id="rId13"/>
    <p:sldId id="365" r:id="rId14"/>
    <p:sldId id="366" r:id="rId15"/>
    <p:sldId id="3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>
        <p:scale>
          <a:sx n="125" d="100"/>
          <a:sy n="125" d="100"/>
        </p:scale>
        <p:origin x="1878" y="1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34A1-A444-4A07-AB2D-CA252859084C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04BD-4546-431E-B3A9-5AC318DE6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4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15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Date Placeholder 3"/>
          <p:cNvSpPr txBox="1">
            <a:spLocks/>
          </p:cNvSpPr>
          <p:nvPr/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BB228-B75A-4072-8554-9C29A97AFACF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Pictures\tIJNQp0PmokyXNQFlzE0cjl72eJkfbmt4t8yenImKBVvK0kTmF0xjctABnaLJI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6400800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45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13:click on “edit site” to edit your blog</a:t>
            </a:r>
            <a:endParaRPr lang="en-US" sz="1800" dirty="0"/>
          </a:p>
        </p:txBody>
      </p:sp>
      <p:sp>
        <p:nvSpPr>
          <p:cNvPr id="10" name="Down Arrow 9"/>
          <p:cNvSpPr/>
          <p:nvPr/>
        </p:nvSpPr>
        <p:spPr>
          <a:xfrm>
            <a:off x="3276600" y="25908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ownloads\Screenshot_2019-07-23 My projects - Webnode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438400"/>
            <a:ext cx="644426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91000" y="3642360"/>
            <a:ext cx="631329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5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371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4:TOadd post, click on “add blog post”</a:t>
            </a:r>
            <a:endParaRPr lang="en-US" sz="1800" dirty="0"/>
          </a:p>
        </p:txBody>
      </p:sp>
      <p:sp>
        <p:nvSpPr>
          <p:cNvPr id="7" name="Down Arrow 6"/>
          <p:cNvSpPr/>
          <p:nvPr/>
        </p:nvSpPr>
        <p:spPr>
          <a:xfrm>
            <a:off x="3810000" y="25146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Administrator\Downloads\Screenshot_2019-07-23 Matthewthankg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590800"/>
            <a:ext cx="664073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3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post, add a title to your blog post.</a:t>
            </a:r>
            <a:endParaRPr lang="en-US" sz="1800" dirty="0"/>
          </a:p>
        </p:txBody>
      </p:sp>
      <p:sp>
        <p:nvSpPr>
          <p:cNvPr id="8" name="Down Arrow 7"/>
          <p:cNvSpPr/>
          <p:nvPr/>
        </p:nvSpPr>
        <p:spPr>
          <a:xfrm>
            <a:off x="4876800" y="25527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25527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Administrator\Downloads\Screenshot_2019-07-23 Matthewthankgod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39340"/>
            <a:ext cx="636631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981200" y="3482340"/>
            <a:ext cx="1447800" cy="685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1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 can now start by adding pictures and links to your post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Screenshot_2019-07-23 cooking Matthewthankg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399"/>
            <a:ext cx="6400800" cy="31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05000" y="2971800"/>
            <a:ext cx="53340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3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6248400" cy="5334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that is how to run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webnode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blog; you can as well explore on your own.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Pictures\webnod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172200" cy="3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053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6629400" cy="1295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162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WEBNODE CREATION STEPS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By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Webometrics</a:t>
            </a:r>
            <a:r>
              <a:rPr lang="en-US" sz="2400" b="1" dirty="0" smtClean="0"/>
              <a:t> Section</a:t>
            </a:r>
          </a:p>
          <a:p>
            <a:r>
              <a:rPr lang="en-US" sz="2400" b="1" dirty="0" smtClean="0"/>
              <a:t>ICT  UNIT</a:t>
            </a:r>
          </a:p>
          <a:p>
            <a:r>
              <a:rPr lang="en-US" sz="2400" b="1" dirty="0" smtClean="0"/>
              <a:t>UNN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2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71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2192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1: TYPE THE URL “webnode.com”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905000" y="4038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4267200"/>
            <a:ext cx="3993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TYPE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URL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“www.tumblr.com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dministrator\Pictures\Screenshots\Screenshot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17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598420" y="2613660"/>
            <a:ext cx="1066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1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2: CLICK ON “create a website”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33600" y="4921329"/>
            <a:ext cx="9144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4835574"/>
            <a:ext cx="24498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Click on “Get Started”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ownloads\Screenshot_2019-07-22 Login - Webn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437874" cy="312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334000" y="2514600"/>
            <a:ext cx="9144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2: complete the information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19400" y="3886200"/>
            <a:ext cx="914400" cy="152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Administrator\Downloads\Screenshot_2019-07-22 Login - Webnode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540" y="2438400"/>
            <a:ext cx="236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6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315200" cy="762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3: select the field you want.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ownloads\Screenshot_2019-07-22 Matthewthankgod Webnode registration wiz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080" y="2441635"/>
            <a:ext cx="6359554" cy="30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4: verify your account b y checking your email for this message. Click on “click here”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715000" y="2582333"/>
            <a:ext cx="2286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Administrator\Downloads\Screenshot_2019-07-22 Welcome to Webnode - matthewthankgod6 gmail com - G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5999"/>
            <a:ext cx="6019801" cy="33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038600" y="3733800"/>
            <a:ext cx="699835" cy="2799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6:CLICK ON “BLOG” BEFORE choosing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templateS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ownloads\Screenshot_2019-07-22 Matthewthankgod Webnode registration wizard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4426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30480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7:  select the template again.</a:t>
            </a:r>
            <a:endParaRPr lang="en-US" sz="1800" dirty="0"/>
          </a:p>
        </p:txBody>
      </p:sp>
      <p:sp>
        <p:nvSpPr>
          <p:cNvPr id="12" name="Down Arrow 11"/>
          <p:cNvSpPr/>
          <p:nvPr/>
        </p:nvSpPr>
        <p:spPr>
          <a:xfrm>
            <a:off x="2743200" y="254508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istrator\Downloads\Screenshot_2019-07-23 My projects - Webn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5254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461260" y="2887980"/>
            <a:ext cx="304800" cy="6172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75</Words>
  <Application>Microsoft Office PowerPoint</Application>
  <PresentationFormat>On-screen Show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Slide 1</vt:lpstr>
      <vt:lpstr>   UNIVERSITY OF NIGERIA, NSUKKA OFFICE oF THE VICE CHANCELLOR ICT/INNOVATION CENTER </vt:lpstr>
      <vt:lpstr>Slide 3</vt:lpstr>
      <vt:lpstr>ICT/INNOVATION CENTER, UNN STEP 2: CLICK ON “create a website” </vt:lpstr>
      <vt:lpstr>ICT/INNOVATION CENTER, UNN STEP 2: complete the information </vt:lpstr>
      <vt:lpstr>ICT/INNOVATION CENTER, UNN STEP 3: select the field you want.</vt:lpstr>
      <vt:lpstr>ICT/INNOVATION CENTER, UNN STEP 4: verify your account b y checking your email for this message. Click on “click here”</vt:lpstr>
      <vt:lpstr>ICT/INNOVATION CENTER, UNN STEP 6:CLICK ON “BLOG” BEFORE choosing templateS.</vt:lpstr>
      <vt:lpstr>ICT/INNOVATION CENTER, UNN STEP 7:  select the template again.</vt:lpstr>
      <vt:lpstr>ICT/INNOVATION CENTER, UNN STEP 13:click on “edit site” to edit your blog</vt:lpstr>
      <vt:lpstr>ICT/INNOVATION CENTER, UNN STEP 4:TOadd post, click on “add blog post”</vt:lpstr>
      <vt:lpstr>ICT/INNOVATION CENTER, UNN To post, add a title to your blog post.</vt:lpstr>
      <vt:lpstr>ICT/INNOVATION CENTER, UNN you can now start by adding pictures and links to your post</vt:lpstr>
      <vt:lpstr>ICT/INNOVATION CENTER, UNN that is how to run a webnode blog; you can as well explore on your own.</vt:lpstr>
      <vt:lpstr>UNIVERSITY OF NIGERIA, NSUKKA OFFICE oF THE VICE CHANCELLOR ICT/INNOVATION CENTER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IFEANYI CHIELO</dc:creator>
  <cp:lastModifiedBy>VITAL</cp:lastModifiedBy>
  <cp:revision>108</cp:revision>
  <dcterms:created xsi:type="dcterms:W3CDTF">2017-11-23T13:55:20Z</dcterms:created>
  <dcterms:modified xsi:type="dcterms:W3CDTF">2019-07-23T16:42:05Z</dcterms:modified>
</cp:coreProperties>
</file>