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notesMasterIdLst>
    <p:notesMasterId r:id="rId16"/>
  </p:notesMasterIdLst>
  <p:sldIdLst>
    <p:sldId id="261" r:id="rId2"/>
    <p:sldId id="327" r:id="rId3"/>
    <p:sldId id="328" r:id="rId4"/>
    <p:sldId id="364" r:id="rId5"/>
    <p:sldId id="329" r:id="rId6"/>
    <p:sldId id="330" r:id="rId7"/>
    <p:sldId id="331" r:id="rId8"/>
    <p:sldId id="333" r:id="rId9"/>
    <p:sldId id="332" r:id="rId10"/>
    <p:sldId id="340" r:id="rId11"/>
    <p:sldId id="361" r:id="rId12"/>
    <p:sldId id="362" r:id="rId13"/>
    <p:sldId id="365" r:id="rId14"/>
    <p:sldId id="3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8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434A1-A444-4A07-AB2D-CA252859084C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04BD-4546-431E-B3A9-5AC318DE6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7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5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67553"/>
              <a:ext cx="9144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F:\unnlogo.gif"/>
            <p:cNvPicPr/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2291" y="0"/>
              <a:ext cx="165941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0" y="367553"/>
              <a:ext cx="914400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UNIVERSITY OF NIGERIA</a:t>
              </a:r>
              <a:r>
                <a:rPr lang="en-US" sz="1700" baseline="0" dirty="0" smtClean="0">
                  <a:solidFill>
                    <a:schemeClr val="tx1"/>
                  </a:solidFill>
                </a:rPr>
                <a:t> NSUKKA                         WEBOMETRICS SECTION ICT UNIT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ounded Rectangle 13"/>
          <p:cNvSpPr/>
          <p:nvPr userDrawn="1"/>
        </p:nvSpPr>
        <p:spPr>
          <a:xfrm>
            <a:off x="990600" y="6400800"/>
            <a:ext cx="7391400" cy="457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WEBOMETRICS</a:t>
            </a:r>
            <a:r>
              <a:rPr lang="en-US" sz="2400" b="1" baseline="0" dirty="0" smtClean="0">
                <a:solidFill>
                  <a:srgbClr val="FF0000"/>
                </a:solidFill>
                <a:latin typeface="Algerian" pitchFamily="82" charset="0"/>
              </a:rPr>
              <a:t> TRAINING MANUAL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2" t="10339" r="36765" b="58498"/>
          <a:stretch/>
        </p:blipFill>
        <p:spPr bwMode="auto">
          <a:xfrm rot="19179270" flipH="1">
            <a:off x="8267610" y="6198522"/>
            <a:ext cx="756657" cy="6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2" t="10339" r="36765" b="58498"/>
          <a:stretch/>
        </p:blipFill>
        <p:spPr bwMode="auto">
          <a:xfrm>
            <a:off x="0" y="6172199"/>
            <a:ext cx="927847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67553"/>
              <a:ext cx="9144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F:\unnlogo.gif"/>
            <p:cNvPicPr/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291" y="0"/>
              <a:ext cx="165941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0" y="367553"/>
              <a:ext cx="914400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UNIVERSITY OF NIGERIA</a:t>
              </a:r>
              <a:r>
                <a:rPr lang="en-US" sz="1700" baseline="0" dirty="0" smtClean="0">
                  <a:solidFill>
                    <a:schemeClr val="tx1"/>
                  </a:solidFill>
                </a:rPr>
                <a:t> NSUKKA                         WEBOMETRICS SECTION ICT UNIT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Date Placeholder 3"/>
          <p:cNvSpPr txBox="1">
            <a:spLocks/>
          </p:cNvSpPr>
          <p:nvPr/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BB228-B75A-4072-8554-9C29A97AFACF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90600" y="6400800"/>
            <a:ext cx="7391400" cy="457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WEBOMETRICS</a:t>
            </a:r>
            <a:r>
              <a:rPr lang="en-US" sz="2400" b="1" baseline="0" dirty="0" smtClean="0">
                <a:solidFill>
                  <a:srgbClr val="FF0000"/>
                </a:solidFill>
                <a:latin typeface="Algerian" pitchFamily="82" charset="0"/>
              </a:rPr>
              <a:t> TRAINING MANUAL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2" t="10339" r="36765" b="58498"/>
          <a:stretch/>
        </p:blipFill>
        <p:spPr bwMode="auto">
          <a:xfrm>
            <a:off x="0" y="6172199"/>
            <a:ext cx="927847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2" t="10339" r="36765" b="58498"/>
          <a:stretch/>
        </p:blipFill>
        <p:spPr bwMode="auto">
          <a:xfrm rot="19179270" flipH="1">
            <a:off x="8267610" y="6198522"/>
            <a:ext cx="756657" cy="6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95400"/>
            <a:ext cx="6629400" cy="12954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UNIVERSITY OF NIGERIA, NSUKKA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VICE CHANCELLOR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ICT/INNOVATION CENTER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71628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TUMBLR CREATION STEPS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By 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Webometrics</a:t>
            </a:r>
            <a:r>
              <a:rPr lang="en-US" sz="2400" b="1" dirty="0" smtClean="0"/>
              <a:t> Section</a:t>
            </a:r>
          </a:p>
          <a:p>
            <a:r>
              <a:rPr lang="en-US" sz="2400" b="1" dirty="0" smtClean="0"/>
              <a:t>ICT  UNIT</a:t>
            </a:r>
          </a:p>
          <a:p>
            <a:r>
              <a:rPr lang="en-US" sz="2400" b="1" dirty="0" smtClean="0"/>
              <a:t>UNN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13:COPY some of the content as shown below, Go back to the blog</a:t>
            </a:r>
            <a:endParaRPr lang="en-US" sz="1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28236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3276600" y="2590800"/>
            <a:ext cx="3048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4:TOadd LINK to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YOUR POST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1. CLICK ON THE LINK ICON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2: TYPE THE LINK TEXT, 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3. CLICK Add link</a:t>
            </a:r>
            <a:endParaRPr lang="en-US" sz="1800" dirty="0"/>
          </a:p>
        </p:txBody>
      </p:sp>
      <p:pic>
        <p:nvPicPr>
          <p:cNvPr id="5" name="Picture 2" descr="C:\Users\Administrator\Downloads\Screenshot_2019-07-18 Tumblr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9" y="2438400"/>
            <a:ext cx="628708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3810000" y="2514600"/>
            <a:ext cx="3048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post audios or videos, click on the audio or video icon</a:t>
            </a:r>
            <a:endParaRPr lang="en-US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4" y="2438400"/>
            <a:ext cx="629107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4876800" y="2552700"/>
            <a:ext cx="3048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95800" y="2552700"/>
            <a:ext cx="3048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that’s is all you need to get started on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tumblr</a:t>
            </a:r>
            <a:endParaRPr lang="en-US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4" y="2438400"/>
            <a:ext cx="629107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3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UNIVERSITY OF NIGERIA, NSUKKA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VICE CHANCELLOR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532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71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2192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1: TYPE THE URL “tumblr.com”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Pictures\Screenshots\Screenshot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49102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590800" y="2689860"/>
            <a:ext cx="94488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1905000" y="4038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4267200"/>
            <a:ext cx="3993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TYPE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URL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“www.tumblr.com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2: CLICK ON Get Started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Administrator\Downloads\Screenshot_2019-07-18 Sign up Tumb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400800" cy="30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229100" y="3886200"/>
            <a:ext cx="685800" cy="293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33600" y="4921329"/>
            <a:ext cx="9144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4835574"/>
            <a:ext cx="24498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Click on “Get Started”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2: complete the information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dministrator\Downloads\Screenshot_2019-07-18 Sign up Tumblr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33" y="2429933"/>
            <a:ext cx="6248400" cy="31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19400" y="3886200"/>
            <a:ext cx="914400" cy="1524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2590800"/>
            <a:ext cx="19812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completing your information, make sure you TICK “terms of service”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73152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3: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select the field you want to specialize on.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Screenshot_2019-07-18 Tumb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400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4: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verify your account by clicking “send it again”  above the page.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ownloads\Screenshot_2019-07-18 Tumblr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400800" cy="31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5715000" y="2582333"/>
            <a:ext cx="2286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5: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then go back to your mail and verify your account by clicking “this is me”.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09800"/>
            <a:ext cx="5410200" cy="32766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dministrator\Downloads\Screenshot_2019-07-18 Verify your email address - jamesmurray1204 gmail com - Gm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09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810000" y="3124200"/>
            <a:ext cx="14478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6: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features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tumblr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very easy to use”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ownloads\Screenshot_2019-07-18 Tumblr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370037" cy="30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1625600" y="2904067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7: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text is to write what’s on your mind</a:t>
            </a:r>
            <a:endParaRPr lang="en-US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817" y="2438400"/>
            <a:ext cx="628236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2743200" y="2545080"/>
            <a:ext cx="3048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89</Words>
  <Application>Microsoft Office PowerPoint</Application>
  <PresentationFormat>On-screen Show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   UNIVERSITY OF NIGERIA, NSUKKA OFFICE oF THE VICE CHANCELLOR ICT/INNOVATION CENTER </vt:lpstr>
      <vt:lpstr>PowerPoint Presentation</vt:lpstr>
      <vt:lpstr>ICT/INNOVATION CENTER, UNN STEP 2: CLICK ON Get Started </vt:lpstr>
      <vt:lpstr>ICT/INNOVATION CENTER, UNN STEP 2: complete the information </vt:lpstr>
      <vt:lpstr>ICT/INNOVATION CENTER, UNN STEP 3: select the field you want to specialize on.</vt:lpstr>
      <vt:lpstr>ICT/INNOVATION CENTER, UNN STEP 4: verify your account by clicking “send it again”  above the page.</vt:lpstr>
      <vt:lpstr>ICT/INNOVATION CENTER, UNN STEP 5: then go back to your mail and verify your account by clicking “this is me”.</vt:lpstr>
      <vt:lpstr>ICT/INNOVATION CENTER, UNN STEP 6: features “tumblr is very easy to use”</vt:lpstr>
      <vt:lpstr>ICT/INNOVATION CENTER, UNN STEP 7: the text is to write what’s on your mind</vt:lpstr>
      <vt:lpstr>ICT/INNOVATION CENTER, UNN STEP 13:COPY some of the content as shown below, Go back to the blog</vt:lpstr>
      <vt:lpstr>ICT/INNOVATION CENTER, UNN STEP 4:TOadd LINK to YOUR POST 1. CLICK ON THE LINK ICON 2: TYPE THE LINK TEXT,  3. CLICK Add link</vt:lpstr>
      <vt:lpstr>ICT/INNOVATION CENTER, UNN To post audios or videos, click on the audio or video icon</vt:lpstr>
      <vt:lpstr>ICT/INNOVATION CENTER, UNN that’s is all you need to get started on tumblr</vt:lpstr>
      <vt:lpstr>UNIVERSITY OF NIGERIA, NSUKKA OFFICE oF THE VICE CHANCELLOR ICT/INNOVATION CENTER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IFEANYI CHIELO</dc:creator>
  <cp:lastModifiedBy>Administrator</cp:lastModifiedBy>
  <cp:revision>91</cp:revision>
  <dcterms:created xsi:type="dcterms:W3CDTF">2017-11-23T13:55:20Z</dcterms:created>
  <dcterms:modified xsi:type="dcterms:W3CDTF">2019-07-19T14:57:42Z</dcterms:modified>
</cp:coreProperties>
</file>