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22"/>
  </p:notesMasterIdLst>
  <p:sldIdLst>
    <p:sldId id="261" r:id="rId2"/>
    <p:sldId id="367" r:id="rId3"/>
    <p:sldId id="327" r:id="rId4"/>
    <p:sldId id="368" r:id="rId5"/>
    <p:sldId id="328" r:id="rId6"/>
    <p:sldId id="369" r:id="rId7"/>
    <p:sldId id="364" r:id="rId8"/>
    <p:sldId id="329" r:id="rId9"/>
    <p:sldId id="330" r:id="rId10"/>
    <p:sldId id="333" r:id="rId11"/>
    <p:sldId id="332" r:id="rId12"/>
    <p:sldId id="371" r:id="rId13"/>
    <p:sldId id="340" r:id="rId14"/>
    <p:sldId id="372" r:id="rId15"/>
    <p:sldId id="373" r:id="rId16"/>
    <p:sldId id="374" r:id="rId17"/>
    <p:sldId id="375" r:id="rId18"/>
    <p:sldId id="361" r:id="rId19"/>
    <p:sldId id="362" r:id="rId20"/>
    <p:sldId id="3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8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434A1-A444-4A07-AB2D-CA252859084C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04BD-4546-431E-B3A9-5AC318DE6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47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04BD-4546-431E-B3A9-5AC318DE6A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15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67553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:\unnlogo.gif"/>
            <p:cNvPicPr/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291" y="0"/>
              <a:ext cx="165941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0" y="367553"/>
              <a:ext cx="91440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UNIVERSITY OF NIGERIA</a:t>
              </a:r>
              <a:r>
                <a:rPr lang="en-US" sz="1700" baseline="0" dirty="0" smtClean="0">
                  <a:solidFill>
                    <a:schemeClr val="tx1"/>
                  </a:solidFill>
                </a:rPr>
                <a:t> NSUKKA                         WEBOMETRICS SECTION ICT UNIT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990600" y="6400800"/>
            <a:ext cx="7391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WEBOMETRICS</a:t>
            </a:r>
            <a:r>
              <a:rPr lang="en-US" sz="2400" b="1" baseline="0" dirty="0" smtClean="0">
                <a:solidFill>
                  <a:srgbClr val="FF0000"/>
                </a:solidFill>
                <a:latin typeface="Algerian" pitchFamily="82" charset="0"/>
              </a:rPr>
              <a:t> TRAINING MANUAL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92" t="10339" r="36765" b="58498"/>
          <a:stretch/>
        </p:blipFill>
        <p:spPr bwMode="auto">
          <a:xfrm rot="19179270" flipH="1">
            <a:off x="8267610" y="6198522"/>
            <a:ext cx="756657" cy="6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92" t="10339" r="36765" b="58498"/>
          <a:stretch/>
        </p:blipFill>
        <p:spPr bwMode="auto">
          <a:xfrm>
            <a:off x="0" y="6172199"/>
            <a:ext cx="927847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A47179-8E31-4191-8BAB-B8BDE11C33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67553"/>
              <a:ext cx="9144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F:\unnlogo.gif"/>
            <p:cNvPicPr/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42291" y="0"/>
              <a:ext cx="1659417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0" y="367553"/>
              <a:ext cx="9144000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tx1"/>
                  </a:solidFill>
                </a:rPr>
                <a:t>UNIVERSITY OF NIGERIA</a:t>
              </a:r>
              <a:r>
                <a:rPr lang="en-US" sz="1700" baseline="0" dirty="0" smtClean="0">
                  <a:solidFill>
                    <a:schemeClr val="tx1"/>
                  </a:solidFill>
                </a:rPr>
                <a:t> NSUKKA                         WEBOMETRICS SECTION ICT UNIT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Date Placeholder 3"/>
          <p:cNvSpPr txBox="1">
            <a:spLocks/>
          </p:cNvSpPr>
          <p:nvPr/>
        </p:nvSpPr>
        <p:spPr bwMode="white"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BB228-B75A-4072-8554-9C29A97AFACF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675120" y="636422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990600" y="6400800"/>
            <a:ext cx="7391400" cy="457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itchFamily="82" charset="0"/>
              </a:rPr>
              <a:t>WEBOMETRICS</a:t>
            </a:r>
            <a:r>
              <a:rPr lang="en-US" sz="2400" b="1" baseline="0" dirty="0" smtClean="0">
                <a:solidFill>
                  <a:srgbClr val="FF0000"/>
                </a:solidFill>
                <a:latin typeface="Algerian" pitchFamily="82" charset="0"/>
              </a:rPr>
              <a:t> TRAINING MANUAL</a:t>
            </a:r>
            <a:endParaRPr lang="en-US" sz="2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92" t="10339" r="36765" b="58498"/>
          <a:stretch/>
        </p:blipFill>
        <p:spPr bwMode="auto">
          <a:xfrm>
            <a:off x="0" y="6172199"/>
            <a:ext cx="927847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92" t="10339" r="36765" b="58498"/>
          <a:stretch/>
        </p:blipFill>
        <p:spPr bwMode="auto">
          <a:xfrm rot="19179270" flipH="1">
            <a:off x="8267610" y="6198522"/>
            <a:ext cx="756657" cy="6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95400"/>
            <a:ext cx="6629400" cy="129540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NIGERIA, NSUKKA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VICE CHANCELLOR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ICT/INNOVATION CENTER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7162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SITE123 CREATION STEPS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By 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Webometrics</a:t>
            </a:r>
            <a:r>
              <a:rPr lang="en-US" sz="2400" b="1" dirty="0" smtClean="0"/>
              <a:t> Section</a:t>
            </a:r>
          </a:p>
          <a:p>
            <a:r>
              <a:rPr lang="en-US" sz="2400" b="1" dirty="0" smtClean="0"/>
              <a:t>ICT  UNIT</a:t>
            </a:r>
          </a:p>
          <a:p>
            <a:r>
              <a:rPr lang="en-US" sz="2400" b="1" dirty="0" smtClean="0"/>
              <a:t>UNN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2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8: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features; “site123” is very easy to use</a:t>
            </a:r>
            <a:endParaRPr lang="en-US" sz="1800" dirty="0"/>
          </a:p>
        </p:txBody>
      </p:sp>
      <p:pic>
        <p:nvPicPr>
          <p:cNvPr id="6" name="Content Placeholder 5" descr="Screenshot (2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7400"/>
            <a:ext cx="7249528" cy="3657600"/>
          </a:xfrm>
        </p:spPr>
      </p:pic>
      <p:sp>
        <p:nvSpPr>
          <p:cNvPr id="7" name="Oval 6"/>
          <p:cNvSpPr/>
          <p:nvPr/>
        </p:nvSpPr>
        <p:spPr>
          <a:xfrm>
            <a:off x="6781800" y="2667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86600" y="26670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2667000"/>
            <a:ext cx="4572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" y="2895600"/>
            <a:ext cx="3810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400" y="3200400"/>
            <a:ext cx="304800" cy="304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0" y="2286000"/>
            <a:ext cx="457200" cy="381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text is to write what’s on your mind</a:t>
            </a:r>
            <a:endParaRPr lang="en-US" sz="1800" dirty="0"/>
          </a:p>
        </p:txBody>
      </p:sp>
      <p:sp>
        <p:nvSpPr>
          <p:cNvPr id="12" name="Down Arrow 11"/>
          <p:cNvSpPr/>
          <p:nvPr/>
        </p:nvSpPr>
        <p:spPr>
          <a:xfrm>
            <a:off x="2743200" y="2545080"/>
            <a:ext cx="304800" cy="381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creenshot (26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305" y="2438400"/>
            <a:ext cx="6115389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10: you could as well get an homepage just like this.</a:t>
            </a:r>
            <a:endParaRPr lang="en-US" sz="1800" dirty="0"/>
          </a:p>
        </p:txBody>
      </p:sp>
      <p:pic>
        <p:nvPicPr>
          <p:cNvPr id="7" name="Picture 6" descr="Screenshot (3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705600" cy="34543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86200" y="40386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11: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how to make a post on site123.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Blog</a:t>
            </a:r>
          </a:p>
          <a:p>
            <a:r>
              <a:rPr lang="en-US" dirty="0" smtClean="0"/>
              <a:t>Go to post</a:t>
            </a:r>
          </a:p>
          <a:p>
            <a:r>
              <a:rPr lang="en-US" dirty="0" smtClean="0"/>
              <a:t>Add new post</a:t>
            </a:r>
          </a:p>
          <a:p>
            <a:r>
              <a:rPr lang="en-US" dirty="0" smtClean="0"/>
              <a:t>Give it a title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05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12:click on blog.</a:t>
            </a:r>
            <a:endParaRPr lang="en-US" sz="1800" dirty="0"/>
          </a:p>
        </p:txBody>
      </p:sp>
      <p:pic>
        <p:nvPicPr>
          <p:cNvPr id="7" name="Picture 6" descr="Screenshot (3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705600" cy="34543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86200" y="40386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13:click on blog.</a:t>
            </a:r>
            <a:endParaRPr lang="en-US" sz="1800" dirty="0"/>
          </a:p>
        </p:txBody>
      </p:sp>
      <p:pic>
        <p:nvPicPr>
          <p:cNvPr id="5" name="Picture 4" descr="Screenshot (3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0"/>
            <a:ext cx="6481482" cy="33389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19200" y="3352800"/>
            <a:ext cx="6096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14:click on ‘add new post’.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1219200" y="3352800"/>
            <a:ext cx="6096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shot (3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51450"/>
            <a:ext cx="6575930" cy="33873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38400" y="27432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15:click on blog.</a:t>
            </a:r>
            <a:endParaRPr lang="en-US" sz="1800" dirty="0"/>
          </a:p>
        </p:txBody>
      </p:sp>
      <p:pic>
        <p:nvPicPr>
          <p:cNvPr id="6" name="Picture 5" descr="Screenshot (37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6553200" cy="3519159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438400" y="2667000"/>
            <a:ext cx="76200" cy="228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0"/>
            <a:ext cx="57912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16:TOadd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LINK to YOUR POST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3622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HIGHLIGHT WHAT YOU            WANT TO LINK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 THE LINK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ICON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LINK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TEXT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CLICK Add LINK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783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HERE IS AN EXAMPLE OF A BLOG POST </a:t>
            </a:r>
            <a:endParaRPr lang="en-US" sz="1800" dirty="0"/>
          </a:p>
        </p:txBody>
      </p:sp>
      <p:pic>
        <p:nvPicPr>
          <p:cNvPr id="7" name="Picture 6" descr="Screenshot (38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6331449" cy="3213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31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b="1" dirty="0" smtClean="0"/>
              <a:t>To get started on SITE123, go to “google.com” on your web-browser</a:t>
            </a:r>
          </a:p>
          <a:p>
            <a:r>
              <a:rPr lang="en-US" sz="3500" b="1" dirty="0" smtClean="0"/>
              <a:t>Search for “Site123.com”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UNIVERSITY OF NIGERIA, NSUKKA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 VICE CHANCELLOR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30532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(1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86000"/>
            <a:ext cx="6553200" cy="3408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371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2192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1: TYPE THE URL “site123.com”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657600" y="3886200"/>
            <a:ext cx="94488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2971800" y="3962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1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543800" cy="838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 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029200"/>
            <a:ext cx="6400800" cy="838201"/>
          </a:xfrm>
        </p:spPr>
        <p:txBody>
          <a:bodyPr>
            <a:normAutofit fontScale="40000" lnSpcReduction="20000"/>
          </a:bodyPr>
          <a:lstStyle/>
          <a:p>
            <a:r>
              <a:rPr lang="en-US" sz="4400" b="1" dirty="0" smtClean="0"/>
              <a:t>Click on  “START HERE” and then its will take you to the next stage</a:t>
            </a:r>
          </a:p>
          <a:p>
            <a:endParaRPr lang="en-US" dirty="0"/>
          </a:p>
        </p:txBody>
      </p:sp>
      <p:pic>
        <p:nvPicPr>
          <p:cNvPr id="4" name="Picture 3" descr="Screenshot (19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67832"/>
            <a:ext cx="6172200" cy="28375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3: CLICK ON “BLOG”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Screenshot (20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104" y="2438400"/>
            <a:ext cx="6127792" cy="3048000"/>
          </a:xfrm>
        </p:spPr>
      </p:pic>
      <p:sp>
        <p:nvSpPr>
          <p:cNvPr id="4" name="Oval 3"/>
          <p:cNvSpPr/>
          <p:nvPr/>
        </p:nvSpPr>
        <p:spPr>
          <a:xfrm>
            <a:off x="4648200" y="3200401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33600" y="4921329"/>
            <a:ext cx="9144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4835574"/>
            <a:ext cx="24498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Click on “Get Started”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2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55" y="2321624"/>
            <a:ext cx="7076446" cy="331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 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267200"/>
            <a:ext cx="6934200" cy="1295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stage, you’ll be required to add  your blog name.</a:t>
            </a: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5: complete the information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Screenshot (2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362200"/>
            <a:ext cx="6307611" cy="3352800"/>
          </a:xfrm>
        </p:spPr>
      </p:pic>
      <p:sp>
        <p:nvSpPr>
          <p:cNvPr id="4" name="Right Arrow 3"/>
          <p:cNvSpPr/>
          <p:nvPr/>
        </p:nvSpPr>
        <p:spPr>
          <a:xfrm>
            <a:off x="2819400" y="3886200"/>
            <a:ext cx="914400" cy="1524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62600" y="2895600"/>
            <a:ext cx="1752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After completing your information, make sure you read the “terms of </a:t>
            </a:r>
            <a:r>
              <a:rPr lang="en-US" dirty="0" smtClean="0"/>
              <a:t>service”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1054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After completing your information, the click on  “Start my website”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14800" y="4114800"/>
            <a:ext cx="1066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36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47800"/>
            <a:ext cx="6629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STEP 6: click on “start building your website” to continue</a:t>
            </a:r>
            <a:endParaRPr lang="en-US" sz="1800" dirty="0"/>
          </a:p>
        </p:txBody>
      </p:sp>
      <p:pic>
        <p:nvPicPr>
          <p:cNvPr id="5" name="Content Placeholder 4" descr="Screenshot (23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286000"/>
            <a:ext cx="6368036" cy="3276600"/>
          </a:xfrm>
        </p:spPr>
      </p:pic>
      <p:sp>
        <p:nvSpPr>
          <p:cNvPr id="6" name="Oval 5"/>
          <p:cNvSpPr/>
          <p:nvPr/>
        </p:nvSpPr>
        <p:spPr>
          <a:xfrm>
            <a:off x="4953000" y="30480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ICT/INNOVATION CENTER, UNN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STEP 7: verify your account by going to your Email and click on the link you received.</a:t>
            </a:r>
            <a:endParaRPr lang="en-US" sz="1400" dirty="0"/>
          </a:p>
        </p:txBody>
      </p:sp>
      <p:pic>
        <p:nvPicPr>
          <p:cNvPr id="6" name="Content Placeholder 5" descr="Screenshot (24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446850"/>
            <a:ext cx="6400800" cy="3031099"/>
          </a:xfrm>
        </p:spPr>
      </p:pic>
      <p:sp>
        <p:nvSpPr>
          <p:cNvPr id="5" name="Up Arrow 4"/>
          <p:cNvSpPr/>
          <p:nvPr/>
        </p:nvSpPr>
        <p:spPr>
          <a:xfrm>
            <a:off x="5715000" y="2582333"/>
            <a:ext cx="2286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19400" y="4343400"/>
            <a:ext cx="12954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197</Words>
  <Application>Microsoft Office PowerPoint</Application>
  <PresentationFormat>On-screen Show (4:3)</PresentationFormat>
  <Paragraphs>49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Couture</vt:lpstr>
      <vt:lpstr>   UNIVERSITY OF NIGERIA, NSUKKA OFFICE oF THE VICE CHANCELLOR ICT/INNOVATION CENTER </vt:lpstr>
      <vt:lpstr>Slide 2</vt:lpstr>
      <vt:lpstr>Slide 3</vt:lpstr>
      <vt:lpstr>ICT/INNOVATION CENTER, UNN STEP 2</vt:lpstr>
      <vt:lpstr>ICT/INNOVATION CENTER, UNN STEP 3: CLICK ON “BLOG” </vt:lpstr>
      <vt:lpstr>ICT/INNOVATION CENTER, UNN STEP 4</vt:lpstr>
      <vt:lpstr>ICT/INNOVATION CENTER, UNN STEP 5: complete the information </vt:lpstr>
      <vt:lpstr>ICT/INNOVATION CENTER, UNN STEP 6: click on “start building your website” to continue</vt:lpstr>
      <vt:lpstr>ICT/INNOVATION CENTER, UNN STEP 7: verify your account by going to your Email and click on the link you received.</vt:lpstr>
      <vt:lpstr>ICT/INNOVATION CENTER, UNN STEP 8: features; “site123” is very easy to use</vt:lpstr>
      <vt:lpstr>ICT/INNOVATION CENTER, UNN STEP 9: the text is to write what’s on your mind</vt:lpstr>
      <vt:lpstr>ICT/INNOVATION CENTER, UNN STEP 10: you could as well get an homepage just like this.</vt:lpstr>
      <vt:lpstr>ICT/INNOVATION CENTER, UNN STEP 11: how to make a post on site123.</vt:lpstr>
      <vt:lpstr>ICT/INNOVATION CENTER, UNN STEP 12:click on blog.</vt:lpstr>
      <vt:lpstr>ICT/INNOVATION CENTER, UNN STEP 13:click on blog.</vt:lpstr>
      <vt:lpstr>ICT/INNOVATION CENTER, UNN STEP 14:click on ‘add new post’.</vt:lpstr>
      <vt:lpstr>ICT/INNOVATION CENTER, UNN STEP 15:click on blog.</vt:lpstr>
      <vt:lpstr>ICT/INNOVATION CENTER, UNN STEP 16:TOadd LINK to YOUR POST </vt:lpstr>
      <vt:lpstr>ICT/INNOVATION CENTER, UNN HERE IS AN EXAMPLE OF A BLOG POST </vt:lpstr>
      <vt:lpstr>UNIVERSITY OF NIGERIA, NSUKKA OFFICE oF THE VICE CHANCELLOR ICT/INNOVATION CENTER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IFEANYI CHIELO</dc:creator>
  <cp:lastModifiedBy>Administrator</cp:lastModifiedBy>
  <cp:revision>120</cp:revision>
  <dcterms:created xsi:type="dcterms:W3CDTF">2017-11-23T13:55:20Z</dcterms:created>
  <dcterms:modified xsi:type="dcterms:W3CDTF">2020-03-16T11:44:00Z</dcterms:modified>
</cp:coreProperties>
</file>